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533900" y="1331913"/>
            <a:ext cx="7048500" cy="2387600"/>
          </a:xfrm>
        </p:spPr>
        <p:txBody>
          <a:bodyPr anchor="b">
            <a:normAutofit/>
          </a:bodyPr>
          <a:lstStyle>
            <a:lvl1pPr algn="ctr">
              <a:defRPr lang="zh-CN" altLang="zh-CN" sz="6600" smtClean="0">
                <a:effectLst/>
              </a:defRPr>
            </a:lvl1pPr>
          </a:lstStyle>
          <a:p>
            <a:r>
              <a:rPr lang="zh-CN" altLang="en-US" dirty="0" smtClean="0"/>
              <a:t>单击此处添加标题</a:t>
            </a:r>
            <a:endParaRPr lang="zh-CN" altLang="en-US" dirty="0"/>
          </a:p>
        </p:txBody>
      </p:sp>
      <p:sp>
        <p:nvSpPr>
          <p:cNvPr id="3" name="副标题 2"/>
          <p:cNvSpPr>
            <a:spLocks noGrp="1"/>
          </p:cNvSpPr>
          <p:nvPr>
            <p:ph type="subTitle" idx="1"/>
          </p:nvPr>
        </p:nvSpPr>
        <p:spPr>
          <a:xfrm>
            <a:off x="4533900" y="3811588"/>
            <a:ext cx="7048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dirty="0" smtClean="0"/>
              <a:t>单击此处编辑母版标题样式</a:t>
            </a:r>
            <a:endParaRPr lang="zh-CN" altLang="en-US" dirty="0"/>
          </a:p>
        </p:txBody>
      </p:sp>
      <p:sp>
        <p:nvSpPr>
          <p:cNvPr id="3" name="内容占位符 2"/>
          <p:cNvSpPr>
            <a:spLocks noGrp="1"/>
          </p:cNvSpPr>
          <p:nvPr>
            <p:ph idx="1" hasCustomPrompt="1"/>
          </p:nvPr>
        </p:nvSpPr>
        <p:spPr>
          <a:xfrm>
            <a:off x="1202400" y="2538000"/>
            <a:ext cx="9784800" cy="32724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矩形 6"/>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8" name="矩形 7"/>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23600" y="4456800"/>
            <a:ext cx="8946000" cy="968400"/>
          </a:xfrm>
        </p:spPr>
        <p:txBody>
          <a:bodyPr lIns="0" tIns="0" rIns="0" anchor="t" anchorCtr="0"/>
          <a:lstStyle>
            <a:lvl1pPr algn="ctr">
              <a:defRPr sz="6000">
                <a:solidFill>
                  <a:schemeClr val="tx1"/>
                </a:solidFill>
              </a:defRPr>
            </a:lvl1pPr>
          </a:lstStyle>
          <a:p>
            <a:r>
              <a:rPr lang="zh-CN" altLang="en-US" dirty="0" smtClean="0"/>
              <a:t>单击此处编辑标题</a:t>
            </a:r>
            <a:endParaRPr lang="zh-CN" altLang="en-US" dirty="0"/>
          </a:p>
        </p:txBody>
      </p:sp>
      <p:sp>
        <p:nvSpPr>
          <p:cNvPr id="7" name="任意多边形 6"/>
          <p:cNvSpPr/>
          <p:nvPr userDrawn="1"/>
        </p:nvSpPr>
        <p:spPr>
          <a:xfrm>
            <a:off x="4085319" y="1494670"/>
            <a:ext cx="4021362" cy="2647340"/>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7"/>
          <p:cNvSpPr/>
          <p:nvPr userDrawn="1"/>
        </p:nvSpPr>
        <p:spPr>
          <a:xfrm>
            <a:off x="4152470" y="1450652"/>
            <a:ext cx="1077661" cy="1241922"/>
          </a:xfrm>
          <a:custGeom>
            <a:avLst/>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40"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空心弧 27"/>
          <p:cNvSpPr/>
          <p:nvPr userDrawn="1"/>
        </p:nvSpPr>
        <p:spPr>
          <a:xfrm rot="18665169">
            <a:off x="4112768" y="1641678"/>
            <a:ext cx="644627" cy="200700"/>
          </a:xfrm>
          <a:custGeom>
            <a:avLst/>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ah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userDrawn="1"/>
        </p:nvSpPr>
        <p:spPr>
          <a:xfrm rot="20928718">
            <a:off x="4534768" y="2124092"/>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曲线连接符 10"/>
          <p:cNvCxnSpPr/>
          <p:nvPr userDrawn="1"/>
        </p:nvCxnSpPr>
        <p:spPr>
          <a:xfrm flipV="1">
            <a:off x="4518121" y="2139852"/>
            <a:ext cx="93625" cy="7248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userDrawn="1"/>
        </p:nvCxnSpPr>
        <p:spPr>
          <a:xfrm>
            <a:off x="4613357" y="2137842"/>
            <a:ext cx="97483" cy="80108"/>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userDrawn="1"/>
        </p:nvCxnSpPr>
        <p:spPr>
          <a:xfrm flipV="1">
            <a:off x="4708341" y="2138067"/>
            <a:ext cx="89216" cy="80486"/>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userDrawn="1"/>
        </p:nvCxnSpPr>
        <p:spPr>
          <a:xfrm>
            <a:off x="4798917" y="2137319"/>
            <a:ext cx="78403" cy="8422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rot="671282" flipH="1">
            <a:off x="4834595" y="2114618"/>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同侧圆角矩形 15"/>
          <p:cNvSpPr/>
          <p:nvPr userDrawn="1"/>
        </p:nvSpPr>
        <p:spPr>
          <a:xfrm flipV="1">
            <a:off x="4513308" y="2692168"/>
            <a:ext cx="369612" cy="368181"/>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userDrawn="1"/>
        </p:nvSpPr>
        <p:spPr>
          <a:xfrm>
            <a:off x="4610098" y="3054748"/>
            <a:ext cx="173605" cy="504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userDrawn="1"/>
        </p:nvSpPr>
        <p:spPr>
          <a:xfrm rot="20944220">
            <a:off x="4460502" y="2755477"/>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userDrawn="1"/>
        </p:nvSpPr>
        <p:spPr>
          <a:xfrm rot="20944220">
            <a:off x="4460502" y="282472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圆角矩形 19"/>
          <p:cNvSpPr/>
          <p:nvPr userDrawn="1"/>
        </p:nvSpPr>
        <p:spPr>
          <a:xfrm rot="20944220">
            <a:off x="4455060" y="2893616"/>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userDrawn="1"/>
        </p:nvSpPr>
        <p:spPr>
          <a:xfrm rot="20944220">
            <a:off x="4455060" y="296251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userDrawn="1"/>
        </p:nvSpPr>
        <p:spPr>
          <a:xfrm>
            <a:off x="5129102" y="1823021"/>
            <a:ext cx="1954658" cy="1954658"/>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spcAft>
                <a:spcPts val="0"/>
              </a:spcAft>
            </a:pPr>
            <a:endParaRPr lang="zh-CN" altLang="en-US" sz="13800" b="1" dirty="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1202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386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8" name="矩形 7"/>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9" name="矩形 8"/>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hasCustomPrompt="1"/>
          </p:nvPr>
        </p:nvSpPr>
        <p:spPr>
          <a:xfrm>
            <a:off x="839788" y="2553201"/>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hasCustomPrompt="1"/>
          </p:nvPr>
        </p:nvSpPr>
        <p:spPr>
          <a:xfrm>
            <a:off x="6172200" y="2553201"/>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532400" y="1332000"/>
            <a:ext cx="7048800" cy="2386800"/>
          </a:xfrm>
        </p:spPr>
        <p:txBody>
          <a:bodyPr bIns="46800" anchor="b" anchorCtr="0">
            <a:normAutofit/>
          </a:bodyPr>
          <a:lstStyle>
            <a:lvl1pPr algn="ctr">
              <a:defRPr sz="9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7" y="457200"/>
            <a:ext cx="4165200" cy="1600200"/>
          </a:xfrm>
        </p:spPr>
        <p:txBody>
          <a:bodyPr anchor="b"/>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800"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42764" y="365125"/>
            <a:ext cx="1711035" cy="5811838"/>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hasCustomPrompt="1"/>
          </p:nvPr>
        </p:nvSpPr>
        <p:spPr>
          <a:xfrm>
            <a:off x="838200" y="365125"/>
            <a:ext cx="8652164"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4.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55575"/>
            <a:ext cx="10515600" cy="79692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143000"/>
            <a:ext cx="10515600" cy="5033963"/>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A1BB201A-7235-4E23-BDB2-9F9A947DC4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4040BD5F-9460-4C8E-A23B-637455E4D5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rgbClr val="51515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rgbClr val="51515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slide" Target="slide4.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slide" Target="slide4.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slide" Target="slide4.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9.png"/><Relationship Id="rId7" Type="http://schemas.openxmlformats.org/officeDocument/2006/relationships/hyperlink" Target="http://www.eyefulpresentations.co.uk/" TargetMode="External"/><Relationship Id="rId6" Type="http://schemas.openxmlformats.org/officeDocument/2006/relationships/hyperlink" Target="mailto:info@eyefulpresentations.co.uk" TargetMode="External"/><Relationship Id="rId5" Type="http://schemas.openxmlformats.org/officeDocument/2006/relationships/image" Target="../media/image16.jpeg"/><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17.jpeg"/><Relationship Id="rId10" Type="http://schemas.openxmlformats.org/officeDocument/2006/relationships/notesSlide" Target="../notesSlides/notesSlide13.xml"/><Relationship Id="rId1" Type="http://schemas.openxmlformats.org/officeDocument/2006/relationships/image" Target="../media/image26.jpe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5.png"/><Relationship Id="rId7" Type="http://schemas.openxmlformats.org/officeDocument/2006/relationships/hyperlink" Target="http://www.eyefulpresentations.co.uk/" TargetMode="External"/><Relationship Id="rId6" Type="http://schemas.openxmlformats.org/officeDocument/2006/relationships/hyperlink" Target="mailto:info@eyefulpresentations.co.uk" TargetMode="External"/><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0" Type="http://schemas.openxmlformats.org/officeDocument/2006/relationships/notesSlide" Target="../notesSlides/notesSlide14.xml"/><Relationship Id="rId1" Type="http://schemas.openxmlformats.org/officeDocument/2006/relationships/image" Target="../media/image30.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37.png"/><Relationship Id="rId1" Type="http://schemas.openxmlformats.org/officeDocument/2006/relationships/image" Target="../media/image36.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39.jpeg"/><Relationship Id="rId1" Type="http://schemas.openxmlformats.org/officeDocument/2006/relationships/image" Target="../media/image38.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40.jpeg"/><Relationship Id="rId1" Type="http://schemas.openxmlformats.org/officeDocument/2006/relationships/image" Target="../media/image38.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4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6.xml"/><Relationship Id="rId2" Type="http://schemas.openxmlformats.org/officeDocument/2006/relationships/tags" Target="../tags/tag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slide" Target="slide3.xml"/><Relationship Id="rId2" Type="http://schemas.openxmlformats.org/officeDocument/2006/relationships/image" Target="../media/image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17.jpe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19.jpe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slide" Target="slide4.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slide" Target="slide4.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矩形 17"/>
          <p:cNvSpPr/>
          <p:nvPr/>
        </p:nvSpPr>
        <p:spPr>
          <a:xfrm>
            <a:off x="-2540" y="2433638"/>
            <a:ext cx="12193588" cy="2060575"/>
          </a:xfrm>
          <a:prstGeom prst="rect">
            <a:avLst/>
          </a:prstGeom>
          <a:solidFill>
            <a:srgbClr val="9BBB59"/>
          </a:solidFill>
          <a:ln w="25400">
            <a:noFill/>
          </a:ln>
        </p:spPr>
        <p:txBody>
          <a:bodyPr lIns="91422" tIns="45711" rIns="91422" bIns="45711" anchor="ctr"/>
          <a:p>
            <a:pPr lvl="0">
              <a:lnSpc>
                <a:spcPct val="100000"/>
              </a:lnSpc>
            </a:pPr>
            <a:endParaRPr sz="4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0" name="组合 4099"/>
          <p:cNvGrpSpPr/>
          <p:nvPr/>
        </p:nvGrpSpPr>
        <p:grpSpPr>
          <a:xfrm>
            <a:off x="695960" y="2276475"/>
            <a:ext cx="2638425" cy="2320925"/>
            <a:chOff x="0" y="0"/>
            <a:chExt cx="2638768" cy="2320472"/>
          </a:xfrm>
        </p:grpSpPr>
        <p:sp>
          <p:nvSpPr>
            <p:cNvPr id="4101" name="矩形 4"/>
            <p:cNvSpPr/>
            <p:nvPr/>
          </p:nvSpPr>
          <p:spPr>
            <a:xfrm>
              <a:off x="478528"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2" name="矩形 3"/>
            <p:cNvSpPr/>
            <p:nvPr/>
          </p:nvSpPr>
          <p:spPr>
            <a:xfrm>
              <a:off x="0" y="2180480"/>
              <a:ext cx="2134712" cy="139992"/>
            </a:xfrm>
            <a:custGeom>
              <a:avLst/>
              <a:gdLst>
                <a:gd name="txL" fmla="*/ 0 w 1928127"/>
                <a:gd name="txT" fmla="*/ 0 h 266629"/>
                <a:gd name="txR" fmla="*/ 1928127 w 1928127"/>
                <a:gd name="txB" fmla="*/ 266629 h 266629"/>
              </a:gdLst>
              <a:ahLst/>
              <a:cxnLst>
                <a:cxn ang="0">
                  <a:pos x="0" y="0"/>
                </a:cxn>
                <a:cxn ang="0">
                  <a:pos x="1928127" y="23221"/>
                </a:cxn>
                <a:cxn ang="0">
                  <a:pos x="1928127" y="266629"/>
                </a:cxn>
                <a:cxn ang="0">
                  <a:pos x="70399" y="266629"/>
                </a:cxn>
                <a:cxn ang="0">
                  <a:pos x="0" y="0"/>
                </a:cxn>
              </a:cxnLst>
              <a:rect l="txL" t="txT" r="txR" b="txB"/>
              <a:pathLst>
                <a:path w="1928127" h="266629">
                  <a:moveTo>
                    <a:pt x="0" y="0"/>
                  </a:moveTo>
                  <a:lnTo>
                    <a:pt x="1928127" y="23221"/>
                  </a:lnTo>
                  <a:lnTo>
                    <a:pt x="1928127" y="266629"/>
                  </a:lnTo>
                  <a:lnTo>
                    <a:pt x="70399" y="266629"/>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3" name="矩形 2"/>
          <p:cNvSpPr/>
          <p:nvPr/>
        </p:nvSpPr>
        <p:spPr>
          <a:xfrm>
            <a:off x="781685" y="2289175"/>
            <a:ext cx="2552700" cy="2320925"/>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4" name="组合 4103"/>
          <p:cNvGrpSpPr/>
          <p:nvPr/>
        </p:nvGrpSpPr>
        <p:grpSpPr>
          <a:xfrm>
            <a:off x="3131185" y="2284413"/>
            <a:ext cx="2651125" cy="2320925"/>
            <a:chOff x="0" y="0"/>
            <a:chExt cx="2650960" cy="2320472"/>
          </a:xfrm>
        </p:grpSpPr>
        <p:sp>
          <p:nvSpPr>
            <p:cNvPr id="4105" name="矩形 4"/>
            <p:cNvSpPr/>
            <p:nvPr/>
          </p:nvSpPr>
          <p:spPr>
            <a:xfrm>
              <a:off x="490720"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6" name="矩形 3"/>
            <p:cNvSpPr/>
            <p:nvPr/>
          </p:nvSpPr>
          <p:spPr>
            <a:xfrm>
              <a:off x="0" y="2192672"/>
              <a:ext cx="2146904" cy="127800"/>
            </a:xfrm>
            <a:custGeom>
              <a:avLst/>
              <a:gdLst>
                <a:gd name="txL" fmla="*/ 0 w 1939139"/>
                <a:gd name="txT" fmla="*/ 0 h 243408"/>
                <a:gd name="txR" fmla="*/ 1939139 w 1939139"/>
                <a:gd name="txB" fmla="*/ 243408 h 243408"/>
              </a:gdLst>
              <a:ahLst/>
              <a:cxnLst>
                <a:cxn ang="0">
                  <a:pos x="0" y="0"/>
                </a:cxn>
                <a:cxn ang="0">
                  <a:pos x="1939139" y="0"/>
                </a:cxn>
                <a:cxn ang="0">
                  <a:pos x="1939139" y="243408"/>
                </a:cxn>
                <a:cxn ang="0">
                  <a:pos x="81411" y="243408"/>
                </a:cxn>
                <a:cxn ang="0">
                  <a:pos x="0" y="0"/>
                </a:cxn>
              </a:cxnLst>
              <a:rect l="txL" t="txT" r="txR" b="txB"/>
              <a:pathLst>
                <a:path w="1939139" h="243408">
                  <a:moveTo>
                    <a:pt x="0" y="0"/>
                  </a:moveTo>
                  <a:lnTo>
                    <a:pt x="1939139" y="0"/>
                  </a:lnTo>
                  <a:lnTo>
                    <a:pt x="1939139" y="243408"/>
                  </a:lnTo>
                  <a:lnTo>
                    <a:pt x="81411" y="243408"/>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7" name="矩形 2"/>
          <p:cNvSpPr/>
          <p:nvPr/>
        </p:nvSpPr>
        <p:spPr>
          <a:xfrm>
            <a:off x="3229610" y="2297113"/>
            <a:ext cx="2552700" cy="2320925"/>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8" name="矩形 2"/>
          <p:cNvSpPr/>
          <p:nvPr/>
        </p:nvSpPr>
        <p:spPr>
          <a:xfrm>
            <a:off x="851535" y="2343150"/>
            <a:ext cx="2409825" cy="219075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1"/>
            <a:stretch>
              <a:fillRect/>
            </a:stretch>
          </a:blip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9" name="矩形 2"/>
          <p:cNvSpPr/>
          <p:nvPr/>
        </p:nvSpPr>
        <p:spPr>
          <a:xfrm>
            <a:off x="3302635" y="2343150"/>
            <a:ext cx="2409825" cy="219075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10" name="矩形 12"/>
          <p:cNvSpPr/>
          <p:nvPr/>
        </p:nvSpPr>
        <p:spPr>
          <a:xfrm>
            <a:off x="6168390" y="3026410"/>
            <a:ext cx="4057650" cy="1182370"/>
          </a:xfrm>
          <a:prstGeom prst="rect">
            <a:avLst/>
          </a:prstGeom>
          <a:noFill/>
          <a:ln w="25400">
            <a:noFill/>
          </a:ln>
        </p:spPr>
        <p:txBody>
          <a:bodyPr anchor="ctr" anchorCtr="0"/>
          <a:p>
            <a:pPr lvl="0" algn="dist">
              <a:lnSpc>
                <a:spcPct val="100000"/>
              </a:lnSpc>
            </a:pPr>
            <a:r>
              <a:rPr lang="zh-CN" altLang="en-US" sz="5400" b="1" dirty="0">
                <a:solidFill>
                  <a:schemeClr val="bg1"/>
                </a:solidFill>
                <a:latin typeface="微软雅黑" panose="020B0503020204020204" charset="-122"/>
                <a:ea typeface="微软雅黑" panose="020B0503020204020204" charset="-122"/>
                <a:sym typeface="微软雅黑" panose="020B0503020204020204" charset="-122"/>
              </a:rPr>
              <a:t>心理健康</a:t>
            </a:r>
            <a:endParaRPr lang="zh-CN" altLang="en-US" sz="5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111" name="组合 4110"/>
          <p:cNvGrpSpPr/>
          <p:nvPr/>
        </p:nvGrpSpPr>
        <p:grpSpPr>
          <a:xfrm>
            <a:off x="10136823" y="6256337"/>
            <a:ext cx="1935162" cy="473075"/>
            <a:chOff x="0" y="11117"/>
            <a:chExt cx="1936145" cy="473279"/>
          </a:xfrm>
        </p:grpSpPr>
        <p:sp>
          <p:nvSpPr>
            <p:cNvPr id="4112" name="Text Box 62"/>
            <p:cNvSpPr/>
            <p:nvPr/>
          </p:nvSpPr>
          <p:spPr>
            <a:xfrm>
              <a:off x="424742" y="78480"/>
              <a:ext cx="1511403" cy="352577"/>
            </a:xfrm>
            <a:prstGeom prst="rect">
              <a:avLst/>
            </a:prstGeom>
            <a:noFill/>
            <a:ln w="9525">
              <a:noFill/>
            </a:ln>
          </p:spPr>
          <p:txBody>
            <a:bodyPr wrap="square">
              <a:spAutoFit/>
            </a:bodyPr>
            <a:p>
              <a:pPr lvl="0">
                <a:lnSpc>
                  <a:spcPct val="100000"/>
                </a:lnSpc>
              </a:pPr>
              <a:r>
                <a:rPr lang="zh-CN" altLang="en-US" sz="1600" dirty="0">
                  <a:solidFill>
                    <a:srgbClr val="00B0F0"/>
                  </a:solidFill>
                  <a:latin typeface="微软雅黑" panose="020B0503020204020204" charset="-122"/>
                  <a:ea typeface="微软雅黑" panose="020B0503020204020204" charset="-122"/>
                  <a:sym typeface="微软雅黑" panose="020B0503020204020204" charset="-122"/>
                </a:rPr>
                <a:t>北京出版社</a:t>
              </a:r>
              <a:endParaRPr lang="zh-CN" altLang="en-US" dirty="0">
                <a:ea typeface="宋体" panose="02010600030101010101" pitchFamily="2" charset="-122"/>
              </a:endParaRPr>
            </a:p>
          </p:txBody>
        </p:sp>
        <p:pic>
          <p:nvPicPr>
            <p:cNvPr id="4113" name="Picture 9" descr="G:\封面文件\★LOGO\社标.png社标"/>
            <p:cNvPicPr>
              <a:picLocks noChangeAspect="1"/>
            </p:cNvPicPr>
            <p:nvPr/>
          </p:nvPicPr>
          <p:blipFill>
            <a:blip r:embed="rId3"/>
            <a:srcRect/>
            <a:stretch>
              <a:fillRect/>
            </a:stretch>
          </p:blipFill>
          <p:spPr>
            <a:xfrm>
              <a:off x="0" y="11117"/>
              <a:ext cx="495514" cy="473279"/>
            </a:xfrm>
            <a:prstGeom prst="rect">
              <a:avLst/>
            </a:prstGeom>
            <a:noFill/>
            <a:ln w="9525">
              <a:noFill/>
            </a:ln>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0000"/>
                                  </p:iterate>
                                  <p:childTnLst>
                                    <p:set>
                                      <p:cBhvr>
                                        <p:cTn id="6" dur="1" fill="hold">
                                          <p:stCondLst>
                                            <p:cond delay="0"/>
                                          </p:stCondLst>
                                        </p:cTn>
                                        <p:tgtEl>
                                          <p:spTgt spid="4110"/>
                                        </p:tgtEl>
                                        <p:attrNameLst>
                                          <p:attrName>style.visibility</p:attrName>
                                        </p:attrNameLst>
                                      </p:cBhvr>
                                      <p:to>
                                        <p:strVal val="visible"/>
                                      </p:to>
                                    </p:set>
                                    <p:anim calcmode="lin" valueType="num">
                                      <p:cBhvr>
                                        <p:cTn id="7" dur="1000" fill="hold"/>
                                        <p:tgtEl>
                                          <p:spTgt spid="4110"/>
                                        </p:tgtEl>
                                        <p:attrNameLst>
                                          <p:attrName>ppt_w</p:attrName>
                                        </p:attrNameLst>
                                      </p:cBhvr>
                                      <p:tavLst>
                                        <p:tav tm="0">
                                          <p:val>
                                            <p:fltVal val="0.000000"/>
                                          </p:val>
                                        </p:tav>
                                        <p:tav tm="100000">
                                          <p:val>
                                            <p:strVal val="#ppt_w"/>
                                          </p:val>
                                        </p:tav>
                                      </p:tavLst>
                                    </p:anim>
                                    <p:anim calcmode="lin" valueType="num">
                                      <p:cBhvr>
                                        <p:cTn id="8" dur="1000" fill="hold"/>
                                        <p:tgtEl>
                                          <p:spTgt spid="4110"/>
                                        </p:tgtEl>
                                        <p:attrNameLst>
                                          <p:attrName>ppt_h</p:attrName>
                                        </p:attrNameLst>
                                      </p:cBhvr>
                                      <p:tavLst>
                                        <p:tav tm="0">
                                          <p:val>
                                            <p:fltVal val="0.000000"/>
                                          </p:val>
                                        </p:tav>
                                        <p:tav tm="100000">
                                          <p:val>
                                            <p:strVal val="#ppt_h"/>
                                          </p:val>
                                        </p:tav>
                                      </p:tavLst>
                                    </p:anim>
                                    <p:anim calcmode="lin" valueType="num">
                                      <p:cBhvr>
                                        <p:cTn id="9" dur="1000" fill="hold"/>
                                        <p:tgtEl>
                                          <p:spTgt spid="4110"/>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110"/>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299"/>
                            </p:stCondLst>
                            <p:childTnLst>
                              <p:par>
                                <p:cTn id="12" presetID="2" presetClass="entr" presetSubtype="1" fill="hold" nodeType="afterEffect">
                                  <p:stCondLst>
                                    <p:cond delay="0"/>
                                  </p:stCondLst>
                                  <p:childTnLst>
                                    <p:set>
                                      <p:cBhvr>
                                        <p:cTn id="13" dur="1" fill="hold">
                                          <p:stCondLst>
                                            <p:cond delay="0"/>
                                          </p:stCondLst>
                                        </p:cTn>
                                        <p:tgtEl>
                                          <p:spTgt spid="4111"/>
                                        </p:tgtEl>
                                        <p:attrNameLst>
                                          <p:attrName>style.visibility</p:attrName>
                                        </p:attrNameLst>
                                      </p:cBhvr>
                                      <p:to>
                                        <p:strVal val="visible"/>
                                      </p:to>
                                    </p:set>
                                    <p:anim calcmode="lin" valueType="num">
                                      <p:cBhvr>
                                        <p:cTn id="14" dur="500" fill="hold"/>
                                        <p:tgtEl>
                                          <p:spTgt spid="4111"/>
                                        </p:tgtEl>
                                        <p:attrNameLst>
                                          <p:attrName>ppt_x</p:attrName>
                                        </p:attrNameLst>
                                      </p:cBhvr>
                                      <p:tavLst>
                                        <p:tav tm="0">
                                          <p:val>
                                            <p:strVal val="#ppt_x"/>
                                          </p:val>
                                        </p:tav>
                                        <p:tav tm="100000">
                                          <p:val>
                                            <p:strVal val="#ppt_x"/>
                                          </p:val>
                                        </p:tav>
                                      </p:tavLst>
                                    </p:anim>
                                    <p:anim calcmode="lin" valueType="num">
                                      <p:cBhvr>
                                        <p:cTn id="15" dur="500" fill="hold"/>
                                        <p:tgtEl>
                                          <p:spTgt spid="4111"/>
                                        </p:tgtEl>
                                        <p:attrNameLst>
                                          <p:attrName>ppt_y</p:attrName>
                                        </p:attrNameLst>
                                      </p:cBhvr>
                                      <p:tavLst>
                                        <p:tav tm="0">
                                          <p:val>
                                            <p:strVal val="0-#ppt_h/2"/>
                                          </p:val>
                                        </p:tav>
                                        <p:tav tm="100000">
                                          <p:val>
                                            <p:strVal val="#ppt_y"/>
                                          </p:val>
                                        </p:tav>
                                      </p:tavLst>
                                    </p:anim>
                                  </p:childTnLst>
                                </p:cTn>
                              </p:par>
                              <p:par>
                                <p:cTn id="16" presetID="8" presetClass="emph" presetSubtype="0" fill="hold" nodeType="withEffect">
                                  <p:stCondLst>
                                    <p:cond delay="0"/>
                                  </p:stCondLst>
                                  <p:childTnLst>
                                    <p:animRot by="43200000">
                                      <p:cBhvr>
                                        <p:cTn id="17" dur="300" fill="hold"/>
                                        <p:tgtEl>
                                          <p:spTgt spid="41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0"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5330" name="组合 55329"/>
          <p:cNvGrpSpPr/>
          <p:nvPr/>
        </p:nvGrpSpPr>
        <p:grpSpPr>
          <a:xfrm>
            <a:off x="1883410" y="512763"/>
            <a:ext cx="539750" cy="539750"/>
            <a:chOff x="0" y="0"/>
            <a:chExt cx="540000" cy="540000"/>
          </a:xfrm>
        </p:grpSpPr>
        <p:sp>
          <p:nvSpPr>
            <p:cNvPr id="5533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533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5533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怎样才能做到宽容心态</a:t>
            </a:r>
            <a:endParaRPr lang="zh-CN" altLang="en-US" dirty="0">
              <a:ea typeface="宋体" panose="02010600030101010101" pitchFamily="2" charset="-122"/>
            </a:endParaRPr>
          </a:p>
        </p:txBody>
      </p:sp>
      <p:grpSp>
        <p:nvGrpSpPr>
          <p:cNvPr id="55334" name="组合 55333"/>
          <p:cNvGrpSpPr/>
          <p:nvPr/>
        </p:nvGrpSpPr>
        <p:grpSpPr>
          <a:xfrm>
            <a:off x="4899923" y="4509770"/>
            <a:ext cx="6668825" cy="1439864"/>
            <a:chOff x="3437" y="0"/>
            <a:chExt cx="6667730" cy="1440161"/>
          </a:xfrm>
        </p:grpSpPr>
        <p:sp>
          <p:nvSpPr>
            <p:cNvPr id="55335" name="直接连接符 33"/>
            <p:cNvSpPr/>
            <p:nvPr/>
          </p:nvSpPr>
          <p:spPr>
            <a:xfrm>
              <a:off x="180367" y="1440160"/>
              <a:ext cx="6490800" cy="1"/>
            </a:xfrm>
            <a:prstGeom prst="line">
              <a:avLst/>
            </a:prstGeom>
            <a:ln w="9525" cap="flat" cmpd="sng">
              <a:solidFill>
                <a:srgbClr val="92D050"/>
              </a:solidFill>
              <a:prstDash val="dash"/>
              <a:headEnd type="oval" w="med" len="med"/>
              <a:tailEnd type="oval" w="med" len="med"/>
            </a:ln>
          </p:spPr>
        </p:sp>
        <p:grpSp>
          <p:nvGrpSpPr>
            <p:cNvPr id="55336" name="组合 55335"/>
            <p:cNvGrpSpPr/>
            <p:nvPr/>
          </p:nvGrpSpPr>
          <p:grpSpPr>
            <a:xfrm>
              <a:off x="3437" y="0"/>
              <a:ext cx="6667729" cy="1373153"/>
              <a:chOff x="3437" y="0"/>
              <a:chExt cx="6667729" cy="1373153"/>
            </a:xfrm>
          </p:grpSpPr>
          <p:sp>
            <p:nvSpPr>
              <p:cNvPr id="55337" name="TextBox 35"/>
              <p:cNvSpPr/>
              <p:nvPr/>
            </p:nvSpPr>
            <p:spPr>
              <a:xfrm>
                <a:off x="3437" y="216024"/>
                <a:ext cx="724416" cy="1097506"/>
              </a:xfrm>
              <a:prstGeom prst="rect">
                <a:avLst/>
              </a:prstGeom>
              <a:noFill/>
              <a:ln w="9525">
                <a:noFill/>
              </a:ln>
            </p:spPr>
            <p:txBody>
              <a:bodyPr wrap="none">
                <a:spAutoFit/>
              </a:bodyPr>
              <a:p>
                <a:pPr lvl="0" algn="ctr">
                  <a:lnSpc>
                    <a:spcPct val="100000"/>
                  </a:lnSpc>
                </a:pPr>
                <a:r>
                  <a:rPr lang="en-US" altLang="x-none" sz="6600" dirty="0">
                    <a:solidFill>
                      <a:srgbClr val="92D050"/>
                    </a:solidFill>
                    <a:latin typeface="Broadway" panose="04040905080B02020502" pitchFamily="2" charset="0"/>
                    <a:ea typeface="微软雅黑" panose="020B0503020204020204" charset="-122"/>
                    <a:sym typeface="Broadway" panose="04040905080B02020502" pitchFamily="2" charset="0"/>
                  </a:rPr>
                  <a:t>3</a:t>
                </a:r>
                <a:endParaRPr lang="zh-CN" altLang="en-US" dirty="0">
                  <a:ea typeface="宋体" panose="02010600030101010101" pitchFamily="2" charset="-122"/>
                </a:endParaRPr>
              </a:p>
            </p:txBody>
          </p:sp>
          <p:sp>
            <p:nvSpPr>
              <p:cNvPr id="55338" name="矩形 37"/>
              <p:cNvSpPr/>
              <p:nvPr/>
            </p:nvSpPr>
            <p:spPr>
              <a:xfrm>
                <a:off x="724355" y="0"/>
                <a:ext cx="5946811" cy="1373153"/>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恐惧</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恐惧指由某种危险所引起的消极情绪，是对现实存在的，或曾经发生的令人害怕事件的一种情绪体验，是生活中较为强烈的一种情绪反应。</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grpSp>
      <p:grpSp>
        <p:nvGrpSpPr>
          <p:cNvPr id="55339" name="组合 55338"/>
          <p:cNvGrpSpPr/>
          <p:nvPr/>
        </p:nvGrpSpPr>
        <p:grpSpPr>
          <a:xfrm>
            <a:off x="4899923" y="2924175"/>
            <a:ext cx="6669460" cy="1473836"/>
            <a:chOff x="3437" y="0"/>
            <a:chExt cx="6668364" cy="1473806"/>
          </a:xfrm>
        </p:grpSpPr>
        <p:sp>
          <p:nvSpPr>
            <p:cNvPr id="55340" name="直接连接符 39"/>
            <p:cNvSpPr/>
            <p:nvPr/>
          </p:nvSpPr>
          <p:spPr>
            <a:xfrm>
              <a:off x="180043" y="1473805"/>
              <a:ext cx="6491758" cy="1"/>
            </a:xfrm>
            <a:prstGeom prst="line">
              <a:avLst/>
            </a:prstGeom>
            <a:ln w="9525" cap="flat" cmpd="sng">
              <a:solidFill>
                <a:srgbClr val="92D050"/>
              </a:solidFill>
              <a:prstDash val="dash"/>
              <a:headEnd type="oval" w="med" len="med"/>
              <a:tailEnd type="oval" w="med" len="med"/>
            </a:ln>
          </p:spPr>
        </p:sp>
        <p:grpSp>
          <p:nvGrpSpPr>
            <p:cNvPr id="55341" name="组合 55340"/>
            <p:cNvGrpSpPr/>
            <p:nvPr/>
          </p:nvGrpSpPr>
          <p:grpSpPr>
            <a:xfrm>
              <a:off x="3437" y="0"/>
              <a:ext cx="6667729" cy="1432363"/>
              <a:chOff x="3437" y="0"/>
              <a:chExt cx="6667729" cy="1432363"/>
            </a:xfrm>
          </p:grpSpPr>
          <p:sp>
            <p:nvSpPr>
              <p:cNvPr id="55342" name="TextBox 41"/>
              <p:cNvSpPr/>
              <p:nvPr/>
            </p:nvSpPr>
            <p:spPr>
              <a:xfrm>
                <a:off x="3437" y="0"/>
                <a:ext cx="724416" cy="1097258"/>
              </a:xfrm>
              <a:prstGeom prst="rect">
                <a:avLst/>
              </a:prstGeom>
              <a:noFill/>
              <a:ln w="9525">
                <a:noFill/>
              </a:ln>
            </p:spPr>
            <p:txBody>
              <a:bodyPr wrap="none">
                <a:spAutoFit/>
              </a:bodyPr>
              <a:p>
                <a:pPr lvl="0" algn="ctr">
                  <a:lnSpc>
                    <a:spcPct val="100000"/>
                  </a:lnSpc>
                </a:pPr>
                <a:r>
                  <a:rPr lang="en-US" altLang="x-none" sz="6600" dirty="0">
                    <a:solidFill>
                      <a:srgbClr val="92D050"/>
                    </a:solidFill>
                    <a:latin typeface="Broadway" panose="04040905080B02020502" pitchFamily="2" charset="0"/>
                    <a:ea typeface="微软雅黑" panose="020B0503020204020204" charset="-122"/>
                    <a:sym typeface="Broadway" panose="04040905080B02020502" pitchFamily="2" charset="0"/>
                  </a:rPr>
                  <a:t>2</a:t>
                </a:r>
                <a:endParaRPr lang="zh-CN" altLang="en-US" dirty="0">
                  <a:ea typeface="宋体" panose="02010600030101010101" pitchFamily="2" charset="-122"/>
                </a:endParaRPr>
              </a:p>
            </p:txBody>
          </p:sp>
          <p:sp>
            <p:nvSpPr>
              <p:cNvPr id="55343" name="矩形 42"/>
              <p:cNvSpPr/>
              <p:nvPr/>
            </p:nvSpPr>
            <p:spPr>
              <a:xfrm>
                <a:off x="724354" y="59521"/>
                <a:ext cx="5946812" cy="1372842"/>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冲动</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冲动是自我情绪的一部分，也是个人情绪中不可或缺的一种能量。冲动就像我们每个人的影子，是我们情感中挥之不去的、时而会猛烈爆发的那个自我。</a:t>
                </a:r>
                <a:endParaRPr lang="zh-CN" altLang="en-US" dirty="0">
                  <a:ea typeface="宋体" panose="02010600030101010101" pitchFamily="2" charset="-122"/>
                </a:endParaRPr>
              </a:p>
            </p:txBody>
          </p:sp>
        </p:grpSp>
      </p:grpSp>
      <p:grpSp>
        <p:nvGrpSpPr>
          <p:cNvPr id="55344" name="组合 55343"/>
          <p:cNvGrpSpPr/>
          <p:nvPr/>
        </p:nvGrpSpPr>
        <p:grpSpPr>
          <a:xfrm>
            <a:off x="4899923" y="1312863"/>
            <a:ext cx="6668825" cy="1395413"/>
            <a:chOff x="3437" y="0"/>
            <a:chExt cx="6667731" cy="1396029"/>
          </a:xfrm>
        </p:grpSpPr>
        <p:grpSp>
          <p:nvGrpSpPr>
            <p:cNvPr id="55345" name="组合 55344"/>
            <p:cNvGrpSpPr/>
            <p:nvPr/>
          </p:nvGrpSpPr>
          <p:grpSpPr>
            <a:xfrm>
              <a:off x="3437" y="0"/>
              <a:ext cx="6667731" cy="1381432"/>
              <a:chOff x="3437" y="0"/>
              <a:chExt cx="6667731" cy="1381432"/>
            </a:xfrm>
          </p:grpSpPr>
          <p:sp>
            <p:nvSpPr>
              <p:cNvPr id="55346" name="TextBox 46"/>
              <p:cNvSpPr/>
              <p:nvPr/>
            </p:nvSpPr>
            <p:spPr>
              <a:xfrm>
                <a:off x="3437" y="0"/>
                <a:ext cx="724416" cy="1097764"/>
              </a:xfrm>
              <a:prstGeom prst="rect">
                <a:avLst/>
              </a:prstGeom>
              <a:noFill/>
              <a:ln w="9525">
                <a:noFill/>
              </a:ln>
            </p:spPr>
            <p:txBody>
              <a:bodyPr wrap="none">
                <a:spAutoFit/>
              </a:bodyPr>
              <a:p>
                <a:pPr lvl="0" algn="ctr">
                  <a:lnSpc>
                    <a:spcPct val="100000"/>
                  </a:lnSpc>
                </a:pPr>
                <a:r>
                  <a:rPr lang="en-US" altLang="x-none" sz="6600" dirty="0">
                    <a:solidFill>
                      <a:srgbClr val="92D050"/>
                    </a:solidFill>
                    <a:latin typeface="Broadway" panose="04040905080B02020502" pitchFamily="2" charset="0"/>
                    <a:ea typeface="微软雅黑" panose="020B0503020204020204" charset="-122"/>
                    <a:sym typeface="Broadway" panose="04040905080B02020502" pitchFamily="2" charset="0"/>
                  </a:rPr>
                  <a:t>1</a:t>
                </a:r>
                <a:endParaRPr lang="zh-CN" altLang="en-US" dirty="0">
                  <a:ea typeface="宋体" panose="02010600030101010101" pitchFamily="2" charset="-122"/>
                </a:endParaRPr>
              </a:p>
            </p:txBody>
          </p:sp>
          <p:sp>
            <p:nvSpPr>
              <p:cNvPr id="55347" name="矩形 47"/>
              <p:cNvSpPr/>
              <p:nvPr/>
            </p:nvSpPr>
            <p:spPr>
              <a:xfrm>
                <a:off x="724356" y="7956"/>
                <a:ext cx="5946812" cy="1373476"/>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焦虑</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焦虑是指个体因预期不能达到目标或不能克服障碍的威胁而产生的自尊心与自信心受挫、失败和内疚感增强、紧张不安、带有恐惧感的消极情绪状态。</a:t>
                </a:r>
                <a:endParaRPr lang="zh-CN" altLang="en-US" dirty="0">
                  <a:ea typeface="宋体" panose="02010600030101010101" pitchFamily="2" charset="-122"/>
                </a:endParaRPr>
              </a:p>
            </p:txBody>
          </p:sp>
        </p:grpSp>
        <p:sp>
          <p:nvSpPr>
            <p:cNvPr id="55348" name="直接连接符 45"/>
            <p:cNvSpPr/>
            <p:nvPr/>
          </p:nvSpPr>
          <p:spPr>
            <a:xfrm>
              <a:off x="180368" y="1396028"/>
              <a:ext cx="6490800" cy="1"/>
            </a:xfrm>
            <a:prstGeom prst="line">
              <a:avLst/>
            </a:prstGeom>
            <a:ln w="9525" cap="flat" cmpd="sng">
              <a:solidFill>
                <a:srgbClr val="92D050"/>
              </a:solidFill>
              <a:prstDash val="dash"/>
              <a:headEnd type="oval" w="med" len="med"/>
              <a:tailEnd type="oval" w="med" len="med"/>
            </a:ln>
          </p:spPr>
        </p:sp>
      </p:grpSp>
      <p:sp>
        <p:nvSpPr>
          <p:cNvPr id="55349" name="椭圆 48"/>
          <p:cNvSpPr/>
          <p:nvPr/>
        </p:nvSpPr>
        <p:spPr>
          <a:xfrm>
            <a:off x="1551623" y="1844675"/>
            <a:ext cx="3313112" cy="3311525"/>
          </a:xfrm>
          <a:prstGeom prst="ellipse">
            <a:avLst/>
          </a:prstGeom>
          <a:blipFill rotWithShape="1">
            <a:blip r:embed="rId2"/>
            <a:stretch>
              <a:fillRect/>
            </a:stretch>
          </a:blipFill>
          <a:ln w="25400" cap="flat" cmpd="sng">
            <a:solidFill>
              <a:srgbClr val="92D050"/>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5330"/>
                                        </p:tgtEl>
                                        <p:attrNameLst>
                                          <p:attrName>style.visibility</p:attrName>
                                        </p:attrNameLst>
                                      </p:cBhvr>
                                      <p:to>
                                        <p:strVal val="visible"/>
                                      </p:to>
                                    </p:set>
                                    <p:anim calcmode="lin" valueType="num">
                                      <p:cBhvr>
                                        <p:cTn id="7" dur="500" fill="hold"/>
                                        <p:tgtEl>
                                          <p:spTgt spid="55330"/>
                                        </p:tgtEl>
                                        <p:attrNameLst>
                                          <p:attrName>ppt_x</p:attrName>
                                        </p:attrNameLst>
                                      </p:cBhvr>
                                      <p:tavLst>
                                        <p:tav tm="0">
                                          <p:val>
                                            <p:strVal val="#ppt_x"/>
                                          </p:val>
                                        </p:tav>
                                        <p:tav tm="100000">
                                          <p:val>
                                            <p:strVal val="#ppt_x"/>
                                          </p:val>
                                        </p:tav>
                                      </p:tavLst>
                                    </p:anim>
                                    <p:anim calcmode="lin" valueType="num">
                                      <p:cBhvr>
                                        <p:cTn id="8" dur="500" fill="hold"/>
                                        <p:tgtEl>
                                          <p:spTgt spid="553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333"/>
                                        </p:tgtEl>
                                        <p:attrNameLst>
                                          <p:attrName>style.visibility</p:attrName>
                                        </p:attrNameLst>
                                      </p:cBhvr>
                                      <p:to>
                                        <p:strVal val="visible"/>
                                      </p:to>
                                    </p:set>
                                    <p:anim calcmode="lin" valueType="num">
                                      <p:cBhvr>
                                        <p:cTn id="11" dur="500" fill="hold"/>
                                        <p:tgtEl>
                                          <p:spTgt spid="55333"/>
                                        </p:tgtEl>
                                        <p:attrNameLst>
                                          <p:attrName>ppt_x</p:attrName>
                                        </p:attrNameLst>
                                      </p:cBhvr>
                                      <p:tavLst>
                                        <p:tav tm="0">
                                          <p:val>
                                            <p:strVal val="#ppt_x"/>
                                          </p:val>
                                        </p:tav>
                                        <p:tav tm="100000">
                                          <p:val>
                                            <p:strVal val="#ppt_x"/>
                                          </p:val>
                                        </p:tav>
                                      </p:tavLst>
                                    </p:anim>
                                    <p:anim calcmode="lin" valueType="num">
                                      <p:cBhvr>
                                        <p:cTn id="12" dur="500" fill="hold"/>
                                        <p:tgtEl>
                                          <p:spTgt spid="5533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5349"/>
                                        </p:tgtEl>
                                        <p:attrNameLst>
                                          <p:attrName>style.visibility</p:attrName>
                                        </p:attrNameLst>
                                      </p:cBhvr>
                                      <p:to>
                                        <p:strVal val="visible"/>
                                      </p:to>
                                    </p:set>
                                    <p:anim calcmode="lin" valueType="num">
                                      <p:cBhvr>
                                        <p:cTn id="16" dur="100" fill="hold"/>
                                        <p:tgtEl>
                                          <p:spTgt spid="55349"/>
                                        </p:tgtEl>
                                        <p:attrNameLst>
                                          <p:attrName>ppt_w</p:attrName>
                                        </p:attrNameLst>
                                      </p:cBhvr>
                                      <p:tavLst>
                                        <p:tav tm="0">
                                          <p:val>
                                            <p:fltVal val="0.000000"/>
                                          </p:val>
                                        </p:tav>
                                        <p:tav tm="100000">
                                          <p:val>
                                            <p:strVal val="#ppt_w"/>
                                          </p:val>
                                        </p:tav>
                                      </p:tavLst>
                                    </p:anim>
                                    <p:anim calcmode="lin" valueType="num">
                                      <p:cBhvr>
                                        <p:cTn id="17" dur="100" fill="hold"/>
                                        <p:tgtEl>
                                          <p:spTgt spid="55349"/>
                                        </p:tgtEl>
                                        <p:attrNameLst>
                                          <p:attrName>ppt_h</p:attrName>
                                        </p:attrNameLst>
                                      </p:cBhvr>
                                      <p:tavLst>
                                        <p:tav tm="0">
                                          <p:val>
                                            <p:fltVal val="0.000000"/>
                                          </p:val>
                                        </p:tav>
                                        <p:tav tm="100000">
                                          <p:val>
                                            <p:strVal val="#ppt_h"/>
                                          </p:val>
                                        </p:tav>
                                      </p:tavLst>
                                    </p:anim>
                                    <p:animEffect filter="fade">
                                      <p:cBhvr>
                                        <p:cTn id="18" dur="100"/>
                                        <p:tgtEl>
                                          <p:spTgt spid="55349"/>
                                        </p:tgtEl>
                                      </p:cBhvr>
                                    </p:animEffect>
                                  </p:childTnLst>
                                </p:cTn>
                              </p:par>
                              <p:par>
                                <p:cTn id="19" presetID="6" presetClass="emph" presetSubtype="0" fill="hold" grpId="1" nodeType="withEffect">
                                  <p:stCondLst>
                                    <p:cond delay="100"/>
                                  </p:stCondLst>
                                  <p:childTnLst>
                                    <p:animScale>
                                      <p:cBhvr>
                                        <p:cTn id="20" dur="100" fill="hold"/>
                                        <p:tgtEl>
                                          <p:spTgt spid="55349"/>
                                        </p:tgtEl>
                                      </p:cBhvr>
                                      <p:by x="110000" y="110000"/>
                                    </p:animScale>
                                  </p:childTnLst>
                                </p:cTn>
                              </p:par>
                              <p:par>
                                <p:cTn id="21" presetID="6" presetClass="emph" presetSubtype="0" fill="hold" grpId="2" nodeType="withEffect">
                                  <p:stCondLst>
                                    <p:cond delay="200"/>
                                  </p:stCondLst>
                                  <p:childTnLst>
                                    <p:animScale>
                                      <p:cBhvr>
                                        <p:cTn id="22" dur="200" fill="hold"/>
                                        <p:tgtEl>
                                          <p:spTgt spid="55349"/>
                                        </p:tgtEl>
                                      </p:cBhvr>
                                      <p:by x="90000" y="90000"/>
                                    </p:animScale>
                                  </p:childTnLst>
                                </p:cTn>
                              </p:par>
                              <p:par>
                                <p:cTn id="23" presetID="6" presetClass="emph" presetSubtype="0" fill="hold" grpId="3" nodeType="withEffect">
                                  <p:stCondLst>
                                    <p:cond delay="400"/>
                                  </p:stCondLst>
                                  <p:childTnLst>
                                    <p:animScale>
                                      <p:cBhvr>
                                        <p:cTn id="24" dur="100" fill="hold"/>
                                        <p:tgtEl>
                                          <p:spTgt spid="55349"/>
                                        </p:tgtEl>
                                      </p:cBhvr>
                                      <p:by x="105000" y="105000"/>
                                    </p:animScale>
                                  </p:childTnLst>
                                </p:cTn>
                              </p:par>
                              <p:par>
                                <p:cTn id="25" presetID="6" presetClass="emph" presetSubtype="0" fill="hold" grpId="4" nodeType="withEffect">
                                  <p:stCondLst>
                                    <p:cond delay="500"/>
                                  </p:stCondLst>
                                  <p:childTnLst>
                                    <p:animScale>
                                      <p:cBhvr>
                                        <p:cTn id="26" dur="200" fill="hold"/>
                                        <p:tgtEl>
                                          <p:spTgt spid="55349"/>
                                        </p:tgtEl>
                                      </p:cBhvr>
                                      <p:by x="95000" y="95000"/>
                                    </p:animScale>
                                  </p:childTnLst>
                                </p:cTn>
                              </p:par>
                            </p:childTnLst>
                          </p:cTn>
                        </p:par>
                        <p:par>
                          <p:cTn id="27" fill="hold">
                            <p:stCondLst>
                              <p:cond delay="1000"/>
                            </p:stCondLst>
                            <p:childTnLst>
                              <p:par>
                                <p:cTn id="28" presetID="14" presetClass="entr" presetSubtype="10" fill="hold" nodeType="afterEffect">
                                  <p:stCondLst>
                                    <p:cond delay="0"/>
                                  </p:stCondLst>
                                  <p:childTnLst>
                                    <p:set>
                                      <p:cBhvr>
                                        <p:cTn id="29" dur="1" fill="hold">
                                          <p:stCondLst>
                                            <p:cond delay="0"/>
                                          </p:stCondLst>
                                        </p:cTn>
                                        <p:tgtEl>
                                          <p:spTgt spid="55344"/>
                                        </p:tgtEl>
                                        <p:attrNameLst>
                                          <p:attrName>style.visibility</p:attrName>
                                        </p:attrNameLst>
                                      </p:cBhvr>
                                      <p:to>
                                        <p:strVal val="visible"/>
                                      </p:to>
                                    </p:set>
                                    <p:animEffect filter="randombar(horizontal)">
                                      <p:cBhvr>
                                        <p:cTn id="30" dur="500"/>
                                        <p:tgtEl>
                                          <p:spTgt spid="55344"/>
                                        </p:tgtEl>
                                      </p:cBhvr>
                                    </p:animEffect>
                                  </p:childTnLst>
                                </p:cTn>
                              </p:par>
                            </p:childTnLst>
                          </p:cTn>
                        </p:par>
                        <p:par>
                          <p:cTn id="31" fill="hold">
                            <p:stCondLst>
                              <p:cond delay="1500"/>
                            </p:stCondLst>
                            <p:childTnLst>
                              <p:par>
                                <p:cTn id="32" presetID="14" presetClass="entr" presetSubtype="10" fill="hold" nodeType="afterEffect">
                                  <p:stCondLst>
                                    <p:cond delay="0"/>
                                  </p:stCondLst>
                                  <p:childTnLst>
                                    <p:set>
                                      <p:cBhvr>
                                        <p:cTn id="33" dur="1" fill="hold">
                                          <p:stCondLst>
                                            <p:cond delay="0"/>
                                          </p:stCondLst>
                                        </p:cTn>
                                        <p:tgtEl>
                                          <p:spTgt spid="55339"/>
                                        </p:tgtEl>
                                        <p:attrNameLst>
                                          <p:attrName>style.visibility</p:attrName>
                                        </p:attrNameLst>
                                      </p:cBhvr>
                                      <p:to>
                                        <p:strVal val="visible"/>
                                      </p:to>
                                    </p:set>
                                    <p:animEffect filter="randombar(horizontal)">
                                      <p:cBhvr>
                                        <p:cTn id="34" dur="500"/>
                                        <p:tgtEl>
                                          <p:spTgt spid="55339"/>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55334"/>
                                        </p:tgtEl>
                                        <p:attrNameLst>
                                          <p:attrName>style.visibility</p:attrName>
                                        </p:attrNameLst>
                                      </p:cBhvr>
                                      <p:to>
                                        <p:strVal val="visible"/>
                                      </p:to>
                                    </p:set>
                                    <p:animEffect filter="randombar(horizontal)">
                                      <p:cBhvr>
                                        <p:cTn id="38" dur="500"/>
                                        <p:tgtEl>
                                          <p:spTgt spid="55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3" grpId="0" bldLvl="0"/>
      <p:bldP spid="55349" grpId="0" bldLvl="0" animBg="1"/>
      <p:bldP spid="55349" grpId="1" bldLvl="0" animBg="1"/>
      <p:bldP spid="55349" grpId="2" bldLvl="0" animBg="1"/>
      <p:bldP spid="55349" grpId="3" bldLvl="0" animBg="1"/>
      <p:bldP spid="55349" grpId="4"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5330" name="组合 55329"/>
          <p:cNvGrpSpPr/>
          <p:nvPr/>
        </p:nvGrpSpPr>
        <p:grpSpPr>
          <a:xfrm>
            <a:off x="1883410" y="512763"/>
            <a:ext cx="539750" cy="539750"/>
            <a:chOff x="0" y="0"/>
            <a:chExt cx="540000" cy="540000"/>
          </a:xfrm>
        </p:grpSpPr>
        <p:sp>
          <p:nvSpPr>
            <p:cNvPr id="5533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533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5533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怎样才能做到宽容心态</a:t>
            </a:r>
            <a:endParaRPr lang="zh-CN" altLang="en-US" dirty="0">
              <a:ea typeface="宋体" panose="02010600030101010101" pitchFamily="2" charset="-122"/>
            </a:endParaRPr>
          </a:p>
        </p:txBody>
      </p:sp>
      <p:grpSp>
        <p:nvGrpSpPr>
          <p:cNvPr id="55334" name="组合 55333"/>
          <p:cNvGrpSpPr/>
          <p:nvPr/>
        </p:nvGrpSpPr>
        <p:grpSpPr>
          <a:xfrm>
            <a:off x="4899923" y="4365625"/>
            <a:ext cx="6668825" cy="1439864"/>
            <a:chOff x="3437" y="0"/>
            <a:chExt cx="6667730" cy="1440161"/>
          </a:xfrm>
        </p:grpSpPr>
        <p:sp>
          <p:nvSpPr>
            <p:cNvPr id="55335" name="直接连接符 33"/>
            <p:cNvSpPr/>
            <p:nvPr/>
          </p:nvSpPr>
          <p:spPr>
            <a:xfrm>
              <a:off x="180367" y="1440160"/>
              <a:ext cx="6490800" cy="1"/>
            </a:xfrm>
            <a:prstGeom prst="line">
              <a:avLst/>
            </a:prstGeom>
            <a:ln w="9525" cap="flat" cmpd="sng">
              <a:solidFill>
                <a:srgbClr val="92D050"/>
              </a:solidFill>
              <a:prstDash val="dash"/>
              <a:headEnd type="oval" w="med" len="med"/>
              <a:tailEnd type="oval" w="med" len="med"/>
            </a:ln>
          </p:spPr>
        </p:sp>
        <p:grpSp>
          <p:nvGrpSpPr>
            <p:cNvPr id="55336" name="组合 55335"/>
            <p:cNvGrpSpPr/>
            <p:nvPr/>
          </p:nvGrpSpPr>
          <p:grpSpPr>
            <a:xfrm>
              <a:off x="3437" y="0"/>
              <a:ext cx="6667729" cy="1313530"/>
              <a:chOff x="3437" y="0"/>
              <a:chExt cx="6667729" cy="1313530"/>
            </a:xfrm>
          </p:grpSpPr>
          <p:sp>
            <p:nvSpPr>
              <p:cNvPr id="55337" name="TextBox 35"/>
              <p:cNvSpPr/>
              <p:nvPr/>
            </p:nvSpPr>
            <p:spPr>
              <a:xfrm>
                <a:off x="3437" y="216024"/>
                <a:ext cx="724416" cy="1097506"/>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6</a:t>
                </a:r>
                <a:endParaRPr lang="en-US" dirty="0">
                  <a:ea typeface="宋体" panose="02010600030101010101" pitchFamily="2" charset="-122"/>
                </a:endParaRPr>
              </a:p>
            </p:txBody>
          </p:sp>
          <p:sp>
            <p:nvSpPr>
              <p:cNvPr id="55338" name="矩形 37"/>
              <p:cNvSpPr/>
              <p:nvPr/>
            </p:nvSpPr>
            <p:spPr>
              <a:xfrm>
                <a:off x="724355" y="0"/>
                <a:ext cx="5946811" cy="1080993"/>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冷漠</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冷漠是个体对挫折情境的一种自我逃避式的退缩性的心理反应，它带有一定的自我保护或自我防御性质。</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grpSp>
      <p:grpSp>
        <p:nvGrpSpPr>
          <p:cNvPr id="55339" name="组合 55338"/>
          <p:cNvGrpSpPr/>
          <p:nvPr/>
        </p:nvGrpSpPr>
        <p:grpSpPr>
          <a:xfrm>
            <a:off x="4900558" y="2717800"/>
            <a:ext cx="6668825" cy="1633856"/>
            <a:chOff x="3437" y="-41274"/>
            <a:chExt cx="6667729" cy="1633823"/>
          </a:xfrm>
        </p:grpSpPr>
        <p:sp>
          <p:nvSpPr>
            <p:cNvPr id="55340" name="直接连接符 39"/>
            <p:cNvSpPr/>
            <p:nvPr/>
          </p:nvSpPr>
          <p:spPr>
            <a:xfrm>
              <a:off x="179408" y="1592548"/>
              <a:ext cx="6491758" cy="1"/>
            </a:xfrm>
            <a:prstGeom prst="line">
              <a:avLst/>
            </a:prstGeom>
            <a:ln w="9525" cap="flat" cmpd="sng">
              <a:solidFill>
                <a:srgbClr val="92D050"/>
              </a:solidFill>
              <a:prstDash val="dash"/>
              <a:headEnd type="oval" w="med" len="med"/>
              <a:tailEnd type="oval" w="med" len="med"/>
            </a:ln>
          </p:spPr>
        </p:sp>
        <p:grpSp>
          <p:nvGrpSpPr>
            <p:cNvPr id="55341" name="组合 55340"/>
            <p:cNvGrpSpPr/>
            <p:nvPr/>
          </p:nvGrpSpPr>
          <p:grpSpPr>
            <a:xfrm>
              <a:off x="3437" y="-41274"/>
              <a:ext cx="6667729" cy="1473637"/>
              <a:chOff x="3437" y="-41274"/>
              <a:chExt cx="6667729" cy="1473637"/>
            </a:xfrm>
          </p:grpSpPr>
          <p:sp>
            <p:nvSpPr>
              <p:cNvPr id="55342" name="TextBox 41"/>
              <p:cNvSpPr/>
              <p:nvPr/>
            </p:nvSpPr>
            <p:spPr>
              <a:xfrm>
                <a:off x="3437" y="-41274"/>
                <a:ext cx="724416" cy="1097258"/>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5</a:t>
                </a:r>
                <a:endParaRPr lang="en-US" dirty="0">
                  <a:ea typeface="宋体" panose="02010600030101010101" pitchFamily="2" charset="-122"/>
                </a:endParaRPr>
              </a:p>
            </p:txBody>
          </p:sp>
          <p:sp>
            <p:nvSpPr>
              <p:cNvPr id="55343" name="矩形 42"/>
              <p:cNvSpPr/>
              <p:nvPr/>
            </p:nvSpPr>
            <p:spPr>
              <a:xfrm>
                <a:off x="724354" y="59521"/>
                <a:ext cx="5946812" cy="1372842"/>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不满</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在我们生活中，有时会觉得这世界非常不公平。为什么有的人生就天生丽姿，为什么有的人生就聪明过人，为什么有的人生就有优美的歌喉，……</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grpSp>
      <p:grpSp>
        <p:nvGrpSpPr>
          <p:cNvPr id="55344" name="组合 55343"/>
          <p:cNvGrpSpPr/>
          <p:nvPr/>
        </p:nvGrpSpPr>
        <p:grpSpPr>
          <a:xfrm>
            <a:off x="4899923" y="1312863"/>
            <a:ext cx="6668825" cy="1122363"/>
            <a:chOff x="3437" y="0"/>
            <a:chExt cx="6667731" cy="1122858"/>
          </a:xfrm>
        </p:grpSpPr>
        <p:grpSp>
          <p:nvGrpSpPr>
            <p:cNvPr id="55345" name="组合 55344"/>
            <p:cNvGrpSpPr/>
            <p:nvPr/>
          </p:nvGrpSpPr>
          <p:grpSpPr>
            <a:xfrm>
              <a:off x="3437" y="0"/>
              <a:ext cx="6667731" cy="1097764"/>
              <a:chOff x="3437" y="0"/>
              <a:chExt cx="6667731" cy="1097764"/>
            </a:xfrm>
          </p:grpSpPr>
          <p:sp>
            <p:nvSpPr>
              <p:cNvPr id="55346" name="TextBox 46"/>
              <p:cNvSpPr/>
              <p:nvPr/>
            </p:nvSpPr>
            <p:spPr>
              <a:xfrm>
                <a:off x="3437" y="0"/>
                <a:ext cx="724416" cy="1097764"/>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4</a:t>
                </a:r>
                <a:endParaRPr lang="en-US" dirty="0">
                  <a:ea typeface="宋体" panose="02010600030101010101" pitchFamily="2" charset="-122"/>
                </a:endParaRPr>
              </a:p>
            </p:txBody>
          </p:sp>
          <p:sp>
            <p:nvSpPr>
              <p:cNvPr id="55347" name="矩形 47"/>
              <p:cNvSpPr/>
              <p:nvPr/>
            </p:nvSpPr>
            <p:spPr>
              <a:xfrm>
                <a:off x="724356" y="7956"/>
                <a:ext cx="5946812" cy="1081247"/>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孤独</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孤独是指个人的交往动机、合群需要未得到满足而产生的一种内心体验。</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sp>
          <p:nvSpPr>
            <p:cNvPr id="55348" name="直接连接符 45"/>
            <p:cNvSpPr/>
            <p:nvPr/>
          </p:nvSpPr>
          <p:spPr>
            <a:xfrm>
              <a:off x="179733" y="1122857"/>
              <a:ext cx="6490800" cy="1"/>
            </a:xfrm>
            <a:prstGeom prst="line">
              <a:avLst/>
            </a:prstGeom>
            <a:ln w="9525" cap="flat" cmpd="sng">
              <a:solidFill>
                <a:srgbClr val="92D050"/>
              </a:solidFill>
              <a:prstDash val="dash"/>
              <a:headEnd type="oval" w="med" len="med"/>
              <a:tailEnd type="oval" w="med" len="med"/>
            </a:ln>
          </p:spPr>
        </p:sp>
      </p:grpSp>
      <p:sp>
        <p:nvSpPr>
          <p:cNvPr id="55349" name="椭圆 48"/>
          <p:cNvSpPr/>
          <p:nvPr/>
        </p:nvSpPr>
        <p:spPr>
          <a:xfrm>
            <a:off x="1551623" y="1844675"/>
            <a:ext cx="3313112" cy="3311525"/>
          </a:xfrm>
          <a:prstGeom prst="ellipse">
            <a:avLst/>
          </a:prstGeom>
          <a:blipFill rotWithShape="1">
            <a:blip r:embed="rId2"/>
            <a:stretch>
              <a:fillRect/>
            </a:stretch>
          </a:blipFill>
          <a:ln w="25400" cap="flat" cmpd="sng">
            <a:solidFill>
              <a:srgbClr val="92D050"/>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5330"/>
                                        </p:tgtEl>
                                        <p:attrNameLst>
                                          <p:attrName>style.visibility</p:attrName>
                                        </p:attrNameLst>
                                      </p:cBhvr>
                                      <p:to>
                                        <p:strVal val="visible"/>
                                      </p:to>
                                    </p:set>
                                    <p:anim calcmode="lin" valueType="num">
                                      <p:cBhvr>
                                        <p:cTn id="7" dur="500" fill="hold"/>
                                        <p:tgtEl>
                                          <p:spTgt spid="55330"/>
                                        </p:tgtEl>
                                        <p:attrNameLst>
                                          <p:attrName>ppt_x</p:attrName>
                                        </p:attrNameLst>
                                      </p:cBhvr>
                                      <p:tavLst>
                                        <p:tav tm="0">
                                          <p:val>
                                            <p:strVal val="#ppt_x"/>
                                          </p:val>
                                        </p:tav>
                                        <p:tav tm="100000">
                                          <p:val>
                                            <p:strVal val="#ppt_x"/>
                                          </p:val>
                                        </p:tav>
                                      </p:tavLst>
                                    </p:anim>
                                    <p:anim calcmode="lin" valueType="num">
                                      <p:cBhvr>
                                        <p:cTn id="8" dur="500" fill="hold"/>
                                        <p:tgtEl>
                                          <p:spTgt spid="553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333"/>
                                        </p:tgtEl>
                                        <p:attrNameLst>
                                          <p:attrName>style.visibility</p:attrName>
                                        </p:attrNameLst>
                                      </p:cBhvr>
                                      <p:to>
                                        <p:strVal val="visible"/>
                                      </p:to>
                                    </p:set>
                                    <p:anim calcmode="lin" valueType="num">
                                      <p:cBhvr>
                                        <p:cTn id="11" dur="500" fill="hold"/>
                                        <p:tgtEl>
                                          <p:spTgt spid="55333"/>
                                        </p:tgtEl>
                                        <p:attrNameLst>
                                          <p:attrName>ppt_x</p:attrName>
                                        </p:attrNameLst>
                                      </p:cBhvr>
                                      <p:tavLst>
                                        <p:tav tm="0">
                                          <p:val>
                                            <p:strVal val="#ppt_x"/>
                                          </p:val>
                                        </p:tav>
                                        <p:tav tm="100000">
                                          <p:val>
                                            <p:strVal val="#ppt_x"/>
                                          </p:val>
                                        </p:tav>
                                      </p:tavLst>
                                    </p:anim>
                                    <p:anim calcmode="lin" valueType="num">
                                      <p:cBhvr>
                                        <p:cTn id="12" dur="500" fill="hold"/>
                                        <p:tgtEl>
                                          <p:spTgt spid="5533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5349"/>
                                        </p:tgtEl>
                                        <p:attrNameLst>
                                          <p:attrName>style.visibility</p:attrName>
                                        </p:attrNameLst>
                                      </p:cBhvr>
                                      <p:to>
                                        <p:strVal val="visible"/>
                                      </p:to>
                                    </p:set>
                                    <p:anim calcmode="lin" valueType="num">
                                      <p:cBhvr>
                                        <p:cTn id="16" dur="100" fill="hold"/>
                                        <p:tgtEl>
                                          <p:spTgt spid="55349"/>
                                        </p:tgtEl>
                                        <p:attrNameLst>
                                          <p:attrName>ppt_w</p:attrName>
                                        </p:attrNameLst>
                                      </p:cBhvr>
                                      <p:tavLst>
                                        <p:tav tm="0">
                                          <p:val>
                                            <p:fltVal val="0.000000"/>
                                          </p:val>
                                        </p:tav>
                                        <p:tav tm="100000">
                                          <p:val>
                                            <p:strVal val="#ppt_w"/>
                                          </p:val>
                                        </p:tav>
                                      </p:tavLst>
                                    </p:anim>
                                    <p:anim calcmode="lin" valueType="num">
                                      <p:cBhvr>
                                        <p:cTn id="17" dur="100" fill="hold"/>
                                        <p:tgtEl>
                                          <p:spTgt spid="55349"/>
                                        </p:tgtEl>
                                        <p:attrNameLst>
                                          <p:attrName>ppt_h</p:attrName>
                                        </p:attrNameLst>
                                      </p:cBhvr>
                                      <p:tavLst>
                                        <p:tav tm="0">
                                          <p:val>
                                            <p:fltVal val="0.000000"/>
                                          </p:val>
                                        </p:tav>
                                        <p:tav tm="100000">
                                          <p:val>
                                            <p:strVal val="#ppt_h"/>
                                          </p:val>
                                        </p:tav>
                                      </p:tavLst>
                                    </p:anim>
                                    <p:animEffect filter="fade">
                                      <p:cBhvr>
                                        <p:cTn id="18" dur="100"/>
                                        <p:tgtEl>
                                          <p:spTgt spid="55349"/>
                                        </p:tgtEl>
                                      </p:cBhvr>
                                    </p:animEffect>
                                  </p:childTnLst>
                                </p:cTn>
                              </p:par>
                              <p:par>
                                <p:cTn id="19" presetID="6" presetClass="emph" presetSubtype="0" fill="hold" grpId="1" nodeType="withEffect">
                                  <p:stCondLst>
                                    <p:cond delay="100"/>
                                  </p:stCondLst>
                                  <p:childTnLst>
                                    <p:animScale>
                                      <p:cBhvr>
                                        <p:cTn id="20" dur="100" fill="hold"/>
                                        <p:tgtEl>
                                          <p:spTgt spid="55349"/>
                                        </p:tgtEl>
                                      </p:cBhvr>
                                      <p:by x="110000" y="110000"/>
                                    </p:animScale>
                                  </p:childTnLst>
                                </p:cTn>
                              </p:par>
                              <p:par>
                                <p:cTn id="21" presetID="6" presetClass="emph" presetSubtype="0" fill="hold" grpId="2" nodeType="withEffect">
                                  <p:stCondLst>
                                    <p:cond delay="200"/>
                                  </p:stCondLst>
                                  <p:childTnLst>
                                    <p:animScale>
                                      <p:cBhvr>
                                        <p:cTn id="22" dur="200" fill="hold"/>
                                        <p:tgtEl>
                                          <p:spTgt spid="55349"/>
                                        </p:tgtEl>
                                      </p:cBhvr>
                                      <p:by x="90000" y="90000"/>
                                    </p:animScale>
                                  </p:childTnLst>
                                </p:cTn>
                              </p:par>
                              <p:par>
                                <p:cTn id="23" presetID="6" presetClass="emph" presetSubtype="0" fill="hold" grpId="3" nodeType="withEffect">
                                  <p:stCondLst>
                                    <p:cond delay="400"/>
                                  </p:stCondLst>
                                  <p:childTnLst>
                                    <p:animScale>
                                      <p:cBhvr>
                                        <p:cTn id="24" dur="100" fill="hold"/>
                                        <p:tgtEl>
                                          <p:spTgt spid="55349"/>
                                        </p:tgtEl>
                                      </p:cBhvr>
                                      <p:by x="105000" y="105000"/>
                                    </p:animScale>
                                  </p:childTnLst>
                                </p:cTn>
                              </p:par>
                              <p:par>
                                <p:cTn id="25" presetID="6" presetClass="emph" presetSubtype="0" fill="hold" grpId="4" nodeType="withEffect">
                                  <p:stCondLst>
                                    <p:cond delay="500"/>
                                  </p:stCondLst>
                                  <p:childTnLst>
                                    <p:animScale>
                                      <p:cBhvr>
                                        <p:cTn id="26" dur="200" fill="hold"/>
                                        <p:tgtEl>
                                          <p:spTgt spid="55349"/>
                                        </p:tgtEl>
                                      </p:cBhvr>
                                      <p:by x="95000" y="95000"/>
                                    </p:animScale>
                                  </p:childTnLst>
                                </p:cTn>
                              </p:par>
                            </p:childTnLst>
                          </p:cTn>
                        </p:par>
                        <p:par>
                          <p:cTn id="27" fill="hold">
                            <p:stCondLst>
                              <p:cond delay="1000"/>
                            </p:stCondLst>
                            <p:childTnLst>
                              <p:par>
                                <p:cTn id="28" presetID="14" presetClass="entr" presetSubtype="10" fill="hold" nodeType="afterEffect">
                                  <p:stCondLst>
                                    <p:cond delay="0"/>
                                  </p:stCondLst>
                                  <p:childTnLst>
                                    <p:set>
                                      <p:cBhvr>
                                        <p:cTn id="29" dur="1" fill="hold">
                                          <p:stCondLst>
                                            <p:cond delay="0"/>
                                          </p:stCondLst>
                                        </p:cTn>
                                        <p:tgtEl>
                                          <p:spTgt spid="55344"/>
                                        </p:tgtEl>
                                        <p:attrNameLst>
                                          <p:attrName>style.visibility</p:attrName>
                                        </p:attrNameLst>
                                      </p:cBhvr>
                                      <p:to>
                                        <p:strVal val="visible"/>
                                      </p:to>
                                    </p:set>
                                    <p:animEffect filter="randombar(horizontal)">
                                      <p:cBhvr>
                                        <p:cTn id="30" dur="500"/>
                                        <p:tgtEl>
                                          <p:spTgt spid="55344"/>
                                        </p:tgtEl>
                                      </p:cBhvr>
                                    </p:animEffect>
                                  </p:childTnLst>
                                </p:cTn>
                              </p:par>
                            </p:childTnLst>
                          </p:cTn>
                        </p:par>
                        <p:par>
                          <p:cTn id="31" fill="hold">
                            <p:stCondLst>
                              <p:cond delay="1500"/>
                            </p:stCondLst>
                            <p:childTnLst>
                              <p:par>
                                <p:cTn id="32" presetID="14" presetClass="entr" presetSubtype="10" fill="hold" nodeType="afterEffect">
                                  <p:stCondLst>
                                    <p:cond delay="0"/>
                                  </p:stCondLst>
                                  <p:childTnLst>
                                    <p:set>
                                      <p:cBhvr>
                                        <p:cTn id="33" dur="1" fill="hold">
                                          <p:stCondLst>
                                            <p:cond delay="0"/>
                                          </p:stCondLst>
                                        </p:cTn>
                                        <p:tgtEl>
                                          <p:spTgt spid="55339"/>
                                        </p:tgtEl>
                                        <p:attrNameLst>
                                          <p:attrName>style.visibility</p:attrName>
                                        </p:attrNameLst>
                                      </p:cBhvr>
                                      <p:to>
                                        <p:strVal val="visible"/>
                                      </p:to>
                                    </p:set>
                                    <p:animEffect filter="randombar(horizontal)">
                                      <p:cBhvr>
                                        <p:cTn id="34" dur="500"/>
                                        <p:tgtEl>
                                          <p:spTgt spid="55339"/>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55334"/>
                                        </p:tgtEl>
                                        <p:attrNameLst>
                                          <p:attrName>style.visibility</p:attrName>
                                        </p:attrNameLst>
                                      </p:cBhvr>
                                      <p:to>
                                        <p:strVal val="visible"/>
                                      </p:to>
                                    </p:set>
                                    <p:animEffect filter="randombar(horizontal)">
                                      <p:cBhvr>
                                        <p:cTn id="38" dur="500"/>
                                        <p:tgtEl>
                                          <p:spTgt spid="55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3" grpId="0" bldLvl="0"/>
      <p:bldP spid="55349" grpId="0" bldLvl="0" animBg="1"/>
      <p:bldP spid="55349" grpId="1" bldLvl="0" animBg="1"/>
      <p:bldP spid="55349" grpId="2" bldLvl="0" animBg="1"/>
      <p:bldP spid="55349" grpId="3" bldLvl="0" animBg="1"/>
      <p:bldP spid="55349" grpId="4"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5330" name="组合 55329"/>
          <p:cNvGrpSpPr/>
          <p:nvPr/>
        </p:nvGrpSpPr>
        <p:grpSpPr>
          <a:xfrm>
            <a:off x="1883410" y="512763"/>
            <a:ext cx="539750" cy="539750"/>
            <a:chOff x="0" y="0"/>
            <a:chExt cx="540000" cy="540000"/>
          </a:xfrm>
        </p:grpSpPr>
        <p:sp>
          <p:nvSpPr>
            <p:cNvPr id="5533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533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5533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怎样才能做到宽容心态</a:t>
            </a:r>
            <a:endParaRPr lang="zh-CN" altLang="en-US" dirty="0">
              <a:ea typeface="宋体" panose="02010600030101010101" pitchFamily="2" charset="-122"/>
            </a:endParaRPr>
          </a:p>
        </p:txBody>
      </p:sp>
      <p:grpSp>
        <p:nvGrpSpPr>
          <p:cNvPr id="55344" name="组合 55343"/>
          <p:cNvGrpSpPr/>
          <p:nvPr/>
        </p:nvGrpSpPr>
        <p:grpSpPr>
          <a:xfrm>
            <a:off x="4864998" y="3012758"/>
            <a:ext cx="6668825" cy="1384618"/>
            <a:chOff x="3437" y="0"/>
            <a:chExt cx="6667731" cy="1385229"/>
          </a:xfrm>
        </p:grpSpPr>
        <p:grpSp>
          <p:nvGrpSpPr>
            <p:cNvPr id="55345" name="组合 55344"/>
            <p:cNvGrpSpPr/>
            <p:nvPr/>
          </p:nvGrpSpPr>
          <p:grpSpPr>
            <a:xfrm>
              <a:off x="3437" y="0"/>
              <a:ext cx="6667731" cy="1097764"/>
              <a:chOff x="3437" y="0"/>
              <a:chExt cx="6667731" cy="1097764"/>
            </a:xfrm>
          </p:grpSpPr>
          <p:sp>
            <p:nvSpPr>
              <p:cNvPr id="55346" name="TextBox 46"/>
              <p:cNvSpPr/>
              <p:nvPr/>
            </p:nvSpPr>
            <p:spPr>
              <a:xfrm>
                <a:off x="3437" y="0"/>
                <a:ext cx="724416" cy="1097764"/>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7</a:t>
                </a:r>
                <a:endParaRPr lang="en-US" dirty="0">
                  <a:ea typeface="宋体" panose="02010600030101010101" pitchFamily="2" charset="-122"/>
                </a:endParaRPr>
              </a:p>
            </p:txBody>
          </p:sp>
          <p:sp>
            <p:nvSpPr>
              <p:cNvPr id="55347" name="矩形 47"/>
              <p:cNvSpPr/>
              <p:nvPr/>
            </p:nvSpPr>
            <p:spPr>
              <a:xfrm>
                <a:off x="724356" y="7956"/>
                <a:ext cx="5946812" cy="1081247"/>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自卑</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自卑是一种带有自我否定倾向的情绪体验，是对自我的轻视或不满，总觉得自己不如别人的心理状态。</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sp>
          <p:nvSpPr>
            <p:cNvPr id="55348" name="直接连接符 45"/>
            <p:cNvSpPr/>
            <p:nvPr/>
          </p:nvSpPr>
          <p:spPr>
            <a:xfrm>
              <a:off x="179733" y="1385228"/>
              <a:ext cx="6490800" cy="1"/>
            </a:xfrm>
            <a:prstGeom prst="line">
              <a:avLst/>
            </a:prstGeom>
            <a:ln w="9525" cap="flat" cmpd="sng">
              <a:solidFill>
                <a:srgbClr val="92D050"/>
              </a:solidFill>
              <a:prstDash val="dash"/>
              <a:headEnd type="oval" w="med" len="med"/>
              <a:tailEnd type="oval" w="med" len="med"/>
            </a:ln>
          </p:spPr>
        </p:sp>
      </p:grpSp>
      <p:sp>
        <p:nvSpPr>
          <p:cNvPr id="55349" name="椭圆 48"/>
          <p:cNvSpPr/>
          <p:nvPr/>
        </p:nvSpPr>
        <p:spPr>
          <a:xfrm>
            <a:off x="1551623" y="1844675"/>
            <a:ext cx="3313112" cy="3311525"/>
          </a:xfrm>
          <a:prstGeom prst="ellipse">
            <a:avLst/>
          </a:prstGeom>
          <a:blipFill rotWithShape="1">
            <a:blip r:embed="rId2"/>
            <a:stretch>
              <a:fillRect/>
            </a:stretch>
          </a:blipFill>
          <a:ln w="25400" cap="flat" cmpd="sng">
            <a:solidFill>
              <a:srgbClr val="92D050"/>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5330"/>
                                        </p:tgtEl>
                                        <p:attrNameLst>
                                          <p:attrName>style.visibility</p:attrName>
                                        </p:attrNameLst>
                                      </p:cBhvr>
                                      <p:to>
                                        <p:strVal val="visible"/>
                                      </p:to>
                                    </p:set>
                                    <p:anim calcmode="lin" valueType="num">
                                      <p:cBhvr>
                                        <p:cTn id="7" dur="500" fill="hold"/>
                                        <p:tgtEl>
                                          <p:spTgt spid="55330"/>
                                        </p:tgtEl>
                                        <p:attrNameLst>
                                          <p:attrName>ppt_x</p:attrName>
                                        </p:attrNameLst>
                                      </p:cBhvr>
                                      <p:tavLst>
                                        <p:tav tm="0">
                                          <p:val>
                                            <p:strVal val="#ppt_x"/>
                                          </p:val>
                                        </p:tav>
                                        <p:tav tm="100000">
                                          <p:val>
                                            <p:strVal val="#ppt_x"/>
                                          </p:val>
                                        </p:tav>
                                      </p:tavLst>
                                    </p:anim>
                                    <p:anim calcmode="lin" valueType="num">
                                      <p:cBhvr>
                                        <p:cTn id="8" dur="500" fill="hold"/>
                                        <p:tgtEl>
                                          <p:spTgt spid="553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333"/>
                                        </p:tgtEl>
                                        <p:attrNameLst>
                                          <p:attrName>style.visibility</p:attrName>
                                        </p:attrNameLst>
                                      </p:cBhvr>
                                      <p:to>
                                        <p:strVal val="visible"/>
                                      </p:to>
                                    </p:set>
                                    <p:anim calcmode="lin" valueType="num">
                                      <p:cBhvr>
                                        <p:cTn id="11" dur="500" fill="hold"/>
                                        <p:tgtEl>
                                          <p:spTgt spid="55333"/>
                                        </p:tgtEl>
                                        <p:attrNameLst>
                                          <p:attrName>ppt_x</p:attrName>
                                        </p:attrNameLst>
                                      </p:cBhvr>
                                      <p:tavLst>
                                        <p:tav tm="0">
                                          <p:val>
                                            <p:strVal val="#ppt_x"/>
                                          </p:val>
                                        </p:tav>
                                        <p:tav tm="100000">
                                          <p:val>
                                            <p:strVal val="#ppt_x"/>
                                          </p:val>
                                        </p:tav>
                                      </p:tavLst>
                                    </p:anim>
                                    <p:anim calcmode="lin" valueType="num">
                                      <p:cBhvr>
                                        <p:cTn id="12" dur="500" fill="hold"/>
                                        <p:tgtEl>
                                          <p:spTgt spid="5533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5349"/>
                                        </p:tgtEl>
                                        <p:attrNameLst>
                                          <p:attrName>style.visibility</p:attrName>
                                        </p:attrNameLst>
                                      </p:cBhvr>
                                      <p:to>
                                        <p:strVal val="visible"/>
                                      </p:to>
                                    </p:set>
                                    <p:anim calcmode="lin" valueType="num">
                                      <p:cBhvr>
                                        <p:cTn id="16" dur="100" fill="hold"/>
                                        <p:tgtEl>
                                          <p:spTgt spid="55349"/>
                                        </p:tgtEl>
                                        <p:attrNameLst>
                                          <p:attrName>ppt_w</p:attrName>
                                        </p:attrNameLst>
                                      </p:cBhvr>
                                      <p:tavLst>
                                        <p:tav tm="0">
                                          <p:val>
                                            <p:fltVal val="0.000000"/>
                                          </p:val>
                                        </p:tav>
                                        <p:tav tm="100000">
                                          <p:val>
                                            <p:strVal val="#ppt_w"/>
                                          </p:val>
                                        </p:tav>
                                      </p:tavLst>
                                    </p:anim>
                                    <p:anim calcmode="lin" valueType="num">
                                      <p:cBhvr>
                                        <p:cTn id="17" dur="100" fill="hold"/>
                                        <p:tgtEl>
                                          <p:spTgt spid="55349"/>
                                        </p:tgtEl>
                                        <p:attrNameLst>
                                          <p:attrName>ppt_h</p:attrName>
                                        </p:attrNameLst>
                                      </p:cBhvr>
                                      <p:tavLst>
                                        <p:tav tm="0">
                                          <p:val>
                                            <p:fltVal val="0.000000"/>
                                          </p:val>
                                        </p:tav>
                                        <p:tav tm="100000">
                                          <p:val>
                                            <p:strVal val="#ppt_h"/>
                                          </p:val>
                                        </p:tav>
                                      </p:tavLst>
                                    </p:anim>
                                    <p:animEffect filter="fade">
                                      <p:cBhvr>
                                        <p:cTn id="18" dur="100"/>
                                        <p:tgtEl>
                                          <p:spTgt spid="55349"/>
                                        </p:tgtEl>
                                      </p:cBhvr>
                                    </p:animEffect>
                                  </p:childTnLst>
                                </p:cTn>
                              </p:par>
                              <p:par>
                                <p:cTn id="19" presetID="6" presetClass="emph" presetSubtype="0" fill="hold" grpId="1" nodeType="withEffect">
                                  <p:stCondLst>
                                    <p:cond delay="100"/>
                                  </p:stCondLst>
                                  <p:childTnLst>
                                    <p:animScale>
                                      <p:cBhvr>
                                        <p:cTn id="20" dur="100" fill="hold"/>
                                        <p:tgtEl>
                                          <p:spTgt spid="55349"/>
                                        </p:tgtEl>
                                      </p:cBhvr>
                                      <p:by x="110000" y="110000"/>
                                    </p:animScale>
                                  </p:childTnLst>
                                </p:cTn>
                              </p:par>
                              <p:par>
                                <p:cTn id="21" presetID="6" presetClass="emph" presetSubtype="0" fill="hold" grpId="2" nodeType="withEffect">
                                  <p:stCondLst>
                                    <p:cond delay="200"/>
                                  </p:stCondLst>
                                  <p:childTnLst>
                                    <p:animScale>
                                      <p:cBhvr>
                                        <p:cTn id="22" dur="200" fill="hold"/>
                                        <p:tgtEl>
                                          <p:spTgt spid="55349"/>
                                        </p:tgtEl>
                                      </p:cBhvr>
                                      <p:by x="90000" y="90000"/>
                                    </p:animScale>
                                  </p:childTnLst>
                                </p:cTn>
                              </p:par>
                              <p:par>
                                <p:cTn id="23" presetID="6" presetClass="emph" presetSubtype="0" fill="hold" grpId="3" nodeType="withEffect">
                                  <p:stCondLst>
                                    <p:cond delay="400"/>
                                  </p:stCondLst>
                                  <p:childTnLst>
                                    <p:animScale>
                                      <p:cBhvr>
                                        <p:cTn id="24" dur="100" fill="hold"/>
                                        <p:tgtEl>
                                          <p:spTgt spid="55349"/>
                                        </p:tgtEl>
                                      </p:cBhvr>
                                      <p:by x="105000" y="105000"/>
                                    </p:animScale>
                                  </p:childTnLst>
                                </p:cTn>
                              </p:par>
                              <p:par>
                                <p:cTn id="25" presetID="6" presetClass="emph" presetSubtype="0" fill="hold" grpId="4" nodeType="withEffect">
                                  <p:stCondLst>
                                    <p:cond delay="500"/>
                                  </p:stCondLst>
                                  <p:childTnLst>
                                    <p:animScale>
                                      <p:cBhvr>
                                        <p:cTn id="26" dur="200" fill="hold"/>
                                        <p:tgtEl>
                                          <p:spTgt spid="55349"/>
                                        </p:tgtEl>
                                      </p:cBhvr>
                                      <p:by x="95000" y="95000"/>
                                    </p:animScale>
                                  </p:childTnLst>
                                </p:cTn>
                              </p:par>
                            </p:childTnLst>
                          </p:cTn>
                        </p:par>
                        <p:par>
                          <p:cTn id="27" fill="hold">
                            <p:stCondLst>
                              <p:cond delay="1000"/>
                            </p:stCondLst>
                            <p:childTnLst>
                              <p:par>
                                <p:cTn id="28" presetID="14" presetClass="entr" presetSubtype="10" fill="hold" nodeType="afterEffect">
                                  <p:stCondLst>
                                    <p:cond delay="0"/>
                                  </p:stCondLst>
                                  <p:childTnLst>
                                    <p:set>
                                      <p:cBhvr>
                                        <p:cTn id="29" dur="1" fill="hold">
                                          <p:stCondLst>
                                            <p:cond delay="0"/>
                                          </p:stCondLst>
                                        </p:cTn>
                                        <p:tgtEl>
                                          <p:spTgt spid="55344"/>
                                        </p:tgtEl>
                                        <p:attrNameLst>
                                          <p:attrName>style.visibility</p:attrName>
                                        </p:attrNameLst>
                                      </p:cBhvr>
                                      <p:to>
                                        <p:strVal val="visible"/>
                                      </p:to>
                                    </p:set>
                                    <p:animEffect filter="randombar(horizontal)">
                                      <p:cBhvr>
                                        <p:cTn id="30" dur="500"/>
                                        <p:tgtEl>
                                          <p:spTgt spid="55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3" grpId="0" bldLvl="0"/>
      <p:bldP spid="55349" grpId="0" bldLvl="0" animBg="1"/>
      <p:bldP spid="55349" grpId="1" bldLvl="0" animBg="1"/>
      <p:bldP spid="55349" grpId="2" bldLvl="0" animBg="1"/>
      <p:bldP spid="55349" grpId="3" bldLvl="0" animBg="1"/>
      <p:bldP spid="55349" grpId="4"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586" name="Picture 14" descr="C:\Documents and Settings\tdz\桌面\dancing1.jpg"/>
          <p:cNvPicPr>
            <a:picLocks noChangeAspect="1"/>
          </p:cNvPicPr>
          <p:nvPr/>
        </p:nvPicPr>
        <p:blipFill>
          <a:blip r:embed="rId1"/>
          <a:srcRect t="5841" b="5841"/>
          <a:stretch>
            <a:fillRect/>
          </a:stretch>
        </p:blipFill>
        <p:spPr>
          <a:xfrm>
            <a:off x="9195435" y="5515610"/>
            <a:ext cx="2908300" cy="937895"/>
          </a:xfrm>
          <a:prstGeom prst="rect">
            <a:avLst/>
          </a:prstGeom>
          <a:blipFill rotWithShape="1">
            <a:blip r:embed="rId2"/>
            <a:srcRect t="5841" b="5841"/>
            <a:stretch>
              <a:fillRect/>
            </a:stretch>
          </a:blipFill>
          <a:ln w="28575" cap="flat" cmpd="sng">
            <a:solidFill>
              <a:schemeClr val="bg1"/>
            </a:solidFill>
            <a:prstDash val="solid"/>
            <a:miter/>
            <a:headEnd type="none" w="med" len="med"/>
            <a:tailEnd type="none" w="med" len="med"/>
          </a:ln>
        </p:spPr>
      </p:pic>
      <p:pic>
        <p:nvPicPr>
          <p:cNvPr id="67587" name="Picture 17" descr="C:\Documents and Settings\tdz\桌面\music_3834x2551_zcool.com.cn.jpg"/>
          <p:cNvPicPr>
            <a:picLocks noChangeAspect="1"/>
          </p:cNvPicPr>
          <p:nvPr/>
        </p:nvPicPr>
        <p:blipFill>
          <a:blip r:embed="rId3"/>
          <a:srcRect t="2986" b="2986"/>
          <a:stretch>
            <a:fillRect/>
          </a:stretch>
        </p:blipFill>
        <p:spPr>
          <a:xfrm>
            <a:off x="6156960" y="5515610"/>
            <a:ext cx="2908300" cy="937895"/>
          </a:xfrm>
          <a:prstGeom prst="rect">
            <a:avLst/>
          </a:prstGeom>
          <a:blipFill rotWithShape="1">
            <a:blip r:embed="rId2"/>
            <a:srcRect t="2986" b="2986"/>
            <a:stretch>
              <a:fillRect/>
            </a:stretch>
          </a:blipFill>
          <a:ln w="28575" cap="flat" cmpd="sng">
            <a:solidFill>
              <a:schemeClr val="bg1"/>
            </a:solidFill>
            <a:prstDash val="solid"/>
            <a:miter/>
            <a:headEnd type="none" w="med" len="med"/>
            <a:tailEnd type="none" w="med" len="med"/>
          </a:ln>
        </p:spPr>
      </p:pic>
      <p:pic>
        <p:nvPicPr>
          <p:cNvPr id="67588" name="Picture 16" descr="C:\Documents and Settings\tdz\桌面\xpic4236.jpg"/>
          <p:cNvPicPr>
            <a:picLocks noChangeAspect="1"/>
          </p:cNvPicPr>
          <p:nvPr/>
        </p:nvPicPr>
        <p:blipFill>
          <a:blip r:embed="rId4"/>
          <a:srcRect t="3078" b="3078"/>
          <a:stretch>
            <a:fillRect/>
          </a:stretch>
        </p:blipFill>
        <p:spPr>
          <a:xfrm>
            <a:off x="3126740" y="5511165"/>
            <a:ext cx="2922270" cy="942340"/>
          </a:xfrm>
          <a:prstGeom prst="rect">
            <a:avLst/>
          </a:prstGeom>
          <a:blipFill rotWithShape="1">
            <a:blip r:embed="rId2"/>
            <a:srcRect t="3078" b="3078"/>
            <a:stretch>
              <a:fillRect/>
            </a:stretch>
          </a:blipFill>
          <a:ln w="28575" cap="flat" cmpd="sng">
            <a:solidFill>
              <a:schemeClr val="bg1"/>
            </a:solidFill>
            <a:prstDash val="solid"/>
            <a:miter/>
            <a:headEnd type="none" w="med" len="med"/>
            <a:tailEnd type="none" w="med" len="med"/>
          </a:ln>
        </p:spPr>
      </p:pic>
      <p:pic>
        <p:nvPicPr>
          <p:cNvPr id="67589" name="Picture 15" descr="C:\Documents and Settings\tdz\桌面\baby01.jpg"/>
          <p:cNvPicPr>
            <a:picLocks noChangeAspect="1"/>
          </p:cNvPicPr>
          <p:nvPr/>
        </p:nvPicPr>
        <p:blipFill>
          <a:blip r:embed="rId5"/>
          <a:stretch>
            <a:fillRect/>
          </a:stretch>
        </p:blipFill>
        <p:spPr>
          <a:xfrm>
            <a:off x="80010" y="5515610"/>
            <a:ext cx="2908300" cy="937895"/>
          </a:xfrm>
          <a:prstGeom prst="rect">
            <a:avLst/>
          </a:prstGeom>
          <a:blipFill rotWithShape="1">
            <a:blip r:embed="rId2"/>
            <a:stretch>
              <a:fillRect/>
            </a:stretch>
          </a:blipFill>
          <a:ln w="28575" cap="flat" cmpd="sng">
            <a:solidFill>
              <a:schemeClr val="bg1"/>
            </a:solidFill>
            <a:prstDash val="solid"/>
            <a:miter/>
            <a:headEnd type="none" w="med" len="med"/>
            <a:tailEnd type="none" w="med" len="med"/>
          </a:ln>
        </p:spPr>
      </p:pic>
      <p:sp>
        <p:nvSpPr>
          <p:cNvPr id="67590" name="Oval 60">
            <a:hlinkClick r:id="rId6"/>
          </p:cNvPr>
          <p:cNvSpPr/>
          <p:nvPr/>
        </p:nvSpPr>
        <p:spPr>
          <a:xfrm>
            <a:off x="5968048" y="2757488"/>
            <a:ext cx="444500" cy="523875"/>
          </a:xfrm>
          <a:prstGeom prst="ellipse">
            <a:avLst/>
          </a:prstGeom>
          <a:solidFill>
            <a:srgbClr val="0079C5">
              <a:alpha val="0"/>
            </a:srgbClr>
          </a:solidFill>
          <a:ln w="33338">
            <a:noFill/>
          </a:ln>
        </p:spPr>
        <p:txBody>
          <a:bodyPr lIns="91417" tIns="45708" rIns="91417" bIns="45708"/>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
        <p:nvSpPr>
          <p:cNvPr id="67591" name="Oval 61">
            <a:hlinkClick r:id="rId7"/>
          </p:cNvPr>
          <p:cNvSpPr/>
          <p:nvPr/>
        </p:nvSpPr>
        <p:spPr>
          <a:xfrm>
            <a:off x="5979160" y="3565525"/>
            <a:ext cx="420688" cy="520700"/>
          </a:xfrm>
          <a:prstGeom prst="ellipse">
            <a:avLst/>
          </a:prstGeom>
          <a:solidFill>
            <a:srgbClr val="0079C5">
              <a:alpha val="0"/>
            </a:srgbClr>
          </a:solidFill>
          <a:ln w="33338">
            <a:noFill/>
          </a:ln>
        </p:spPr>
        <p:txBody>
          <a:bodyPr lIns="91417" tIns="45708" rIns="91417" bIns="45708"/>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
        <p:nvSpPr>
          <p:cNvPr id="67592" name="矩形​​ 5"/>
          <p:cNvSpPr/>
          <p:nvPr/>
        </p:nvSpPr>
        <p:spPr>
          <a:xfrm>
            <a:off x="635" y="406400"/>
            <a:ext cx="12190730" cy="4982845"/>
          </a:xfrm>
          <a:prstGeom prst="rect">
            <a:avLst/>
          </a:prstGeom>
          <a:solidFill>
            <a:srgbClr val="9BBB59"/>
          </a:solidFill>
          <a:ln w="9525">
            <a:noFill/>
          </a:ln>
        </p:spPr>
        <p:txBody>
          <a:bodyPr lIns="287926" tIns="45708" rIns="91417" bIns="45708" anchor="b"/>
          <a:p>
            <a:pPr lvl="0" fontAlgn="base">
              <a:lnSpc>
                <a:spcPct val="100000"/>
              </a:lnSpc>
              <a:spcBef>
                <a:spcPct val="0"/>
              </a:spcBef>
              <a:spcAft>
                <a:spcPct val="0"/>
              </a:spcAft>
            </a:pPr>
            <a:endParaRPr sz="2800">
              <a:solidFill>
                <a:srgbClr val="92D050"/>
              </a:solidFill>
              <a:latin typeface="微软雅黑" panose="020B0503020204020204" charset="-122"/>
              <a:ea typeface="微软雅黑" panose="020B0503020204020204" charset="-122"/>
              <a:sym typeface="微软雅黑" panose="020B0503020204020204" charset="-122"/>
            </a:endParaRPr>
          </a:p>
        </p:txBody>
      </p:sp>
      <p:sp>
        <p:nvSpPr>
          <p:cNvPr id="67593" name="Line 33"/>
          <p:cNvSpPr/>
          <p:nvPr/>
        </p:nvSpPr>
        <p:spPr>
          <a:xfrm flipH="1" flipV="1">
            <a:off x="6169025" y="1671955"/>
            <a:ext cx="31115" cy="3477260"/>
          </a:xfrm>
          <a:prstGeom prst="line">
            <a:avLst/>
          </a:prstGeom>
          <a:ln w="33338" cap="flat" cmpd="sng">
            <a:solidFill>
              <a:srgbClr val="FFFFFF"/>
            </a:solidFill>
            <a:prstDash val="solid"/>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594" name="Line 5"/>
          <p:cNvSpPr/>
          <p:nvPr/>
        </p:nvSpPr>
        <p:spPr>
          <a:xfrm>
            <a:off x="635" y="3913188"/>
            <a:ext cx="1922463" cy="15875"/>
          </a:xfrm>
          <a:prstGeom prst="line">
            <a:avLst/>
          </a:prstGeom>
          <a:ln w="33338" cap="flat" cmpd="sng">
            <a:solidFill>
              <a:srgbClr val="FFFFFF"/>
            </a:solidFill>
            <a:prstDash val="solid"/>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595" name="Line 19"/>
          <p:cNvSpPr/>
          <p:nvPr/>
        </p:nvSpPr>
        <p:spPr>
          <a:xfrm flipH="1">
            <a:off x="1923098" y="2740025"/>
            <a:ext cx="200025" cy="1189038"/>
          </a:xfrm>
          <a:prstGeom prst="line">
            <a:avLst/>
          </a:prstGeom>
          <a:ln w="33338" cap="flat" cmpd="sng">
            <a:solidFill>
              <a:schemeClr val="bg1"/>
            </a:solidFill>
            <a:prstDash val="solid"/>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596" name="Line 21"/>
          <p:cNvSpPr/>
          <p:nvPr/>
        </p:nvSpPr>
        <p:spPr>
          <a:xfrm flipH="1">
            <a:off x="3126740" y="2562225"/>
            <a:ext cx="9525" cy="2586990"/>
          </a:xfrm>
          <a:prstGeom prst="line">
            <a:avLst/>
          </a:prstGeom>
          <a:ln w="33338" cap="flat" cmpd="sng">
            <a:solidFill>
              <a:schemeClr val="bg1"/>
            </a:solidFill>
            <a:prstDash val="solid"/>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597" name="Oval 22"/>
          <p:cNvSpPr/>
          <p:nvPr/>
        </p:nvSpPr>
        <p:spPr>
          <a:xfrm>
            <a:off x="5680710" y="692150"/>
            <a:ext cx="1008063" cy="979488"/>
          </a:xfrm>
          <a:prstGeom prst="ellipse">
            <a:avLst/>
          </a:prstGeom>
          <a:noFill/>
          <a:ln w="33338" cap="flat" cmpd="sng">
            <a:solidFill>
              <a:srgbClr val="FFFFFF"/>
            </a:solidFill>
            <a:prstDash val="solid"/>
            <a:headEnd type="none" w="med" len="med"/>
            <a:tailEnd type="none" w="med" len="med"/>
          </a:ln>
        </p:spPr>
        <p:txBody>
          <a:bodyPr lIns="91417" tIns="45708" rIns="91417" bIns="45708"/>
          <a:p>
            <a:pPr lvl="0" fontAlgn="base">
              <a:lnSpc>
                <a:spcPct val="100000"/>
              </a:lnSpc>
              <a:spcBef>
                <a:spcPct val="0"/>
              </a:spcBef>
              <a:spcAft>
                <a:spcPct val="0"/>
              </a:spcAft>
            </a:pPr>
            <a:r>
              <a:rPr lang="zh-CN" altLang="en-US" sz="2000" b="1" dirty="0">
                <a:solidFill>
                  <a:srgbClr val="FFFFFF"/>
                </a:solidFill>
                <a:latin typeface="微软雅黑" panose="020B0503020204020204" charset="-122"/>
                <a:ea typeface="微软雅黑" panose="020B0503020204020204" charset="-122"/>
                <a:sym typeface="微软雅黑" panose="020B0503020204020204" charset="-122"/>
              </a:rPr>
              <a:t>课件制作</a:t>
            </a:r>
            <a:endParaRPr lang="zh-CN" altLang="en-US" dirty="0">
              <a:ea typeface="宋体" panose="02010600030101010101" pitchFamily="2" charset="-122"/>
            </a:endParaRPr>
          </a:p>
        </p:txBody>
      </p:sp>
      <p:grpSp>
        <p:nvGrpSpPr>
          <p:cNvPr id="67598" name="组合 67597"/>
          <p:cNvGrpSpPr/>
          <p:nvPr/>
        </p:nvGrpSpPr>
        <p:grpSpPr>
          <a:xfrm>
            <a:off x="5898198" y="2459038"/>
            <a:ext cx="563562" cy="523875"/>
            <a:chOff x="0" y="0"/>
            <a:chExt cx="438" cy="440"/>
          </a:xfrm>
        </p:grpSpPr>
        <p:sp>
          <p:nvSpPr>
            <p:cNvPr id="67599" name="Rectangle 28"/>
            <p:cNvSpPr/>
            <p:nvPr/>
          </p:nvSpPr>
          <p:spPr>
            <a:xfrm>
              <a:off x="108" y="138"/>
              <a:ext cx="222" cy="164"/>
            </a:xfrm>
            <a:prstGeom prst="rect">
              <a:avLst/>
            </a:prstGeom>
            <a:solidFill>
              <a:srgbClr val="FFFFFF"/>
            </a:solidFill>
            <a:ln w="11113">
              <a:noFill/>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
          <p:nvSpPr>
            <p:cNvPr id="67600" name="Freeform 29"/>
            <p:cNvSpPr/>
            <p:nvPr/>
          </p:nvSpPr>
          <p:spPr>
            <a:xfrm>
              <a:off x="109" y="138"/>
              <a:ext cx="220" cy="110"/>
            </a:xfrm>
            <a:custGeom>
              <a:avLst/>
              <a:gdLst>
                <a:gd name="txL" fmla="*/ 0 w 278"/>
                <a:gd name="txT" fmla="*/ 0 h 140"/>
                <a:gd name="txR" fmla="*/ 278 w 278"/>
                <a:gd name="txB" fmla="*/ 140 h 140"/>
              </a:gdLst>
              <a:ahLst/>
              <a:cxnLst>
                <a:cxn ang="0">
                  <a:pos x="0" y="0"/>
                </a:cxn>
                <a:cxn ang="0">
                  <a:pos x="138" y="140"/>
                </a:cxn>
                <a:cxn ang="0">
                  <a:pos x="278" y="0"/>
                </a:cxn>
                <a:cxn ang="0">
                  <a:pos x="0" y="0"/>
                </a:cxn>
              </a:cxnLst>
              <a:rect l="txL" t="txT" r="txR" b="txB"/>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a:headEnd type="none" w="med" len="med"/>
              <a:tailEnd type="none" w="med" len="med"/>
            </a:ln>
          </p:spPr>
          <p:txBody>
            <a:bodyPr/>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1" name="Oval 27"/>
            <p:cNvSpPr/>
            <p:nvPr/>
          </p:nvSpPr>
          <p:spPr>
            <a:xfrm>
              <a:off x="0" y="0"/>
              <a:ext cx="438" cy="440"/>
            </a:xfrm>
            <a:prstGeom prst="ellipse">
              <a:avLst/>
            </a:prstGeom>
            <a:solidFill>
              <a:schemeClr val="accent1"/>
            </a:solidFill>
            <a:ln w="33338" cap="flat" cmpd="sng">
              <a:solidFill>
                <a:srgbClr val="FFFFFF"/>
              </a:solidFill>
              <a:prstDash val="solid"/>
              <a:headEnd type="none" w="med" len="med"/>
              <a:tailEnd type="none" w="med" len="med"/>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67602" name="组合 67601"/>
          <p:cNvGrpSpPr/>
          <p:nvPr/>
        </p:nvGrpSpPr>
        <p:grpSpPr>
          <a:xfrm>
            <a:off x="5898198" y="3141980"/>
            <a:ext cx="563562" cy="520700"/>
            <a:chOff x="0" y="0"/>
            <a:chExt cx="438" cy="438"/>
          </a:xfrm>
        </p:grpSpPr>
        <p:sp>
          <p:nvSpPr>
            <p:cNvPr id="67603" name="Freeform 32"/>
            <p:cNvSpPr/>
            <p:nvPr/>
          </p:nvSpPr>
          <p:spPr>
            <a:xfrm>
              <a:off x="100" y="100"/>
              <a:ext cx="240" cy="241"/>
            </a:xfrm>
            <a:custGeom>
              <a:avLst/>
              <a:gdLst>
                <a:gd name="txL" fmla="*/ 0 w 303"/>
                <a:gd name="txT" fmla="*/ 0 h 305"/>
                <a:gd name="txR" fmla="*/ 303 w 303"/>
                <a:gd name="txB" fmla="*/ 305 h 305"/>
              </a:gdLst>
              <a:ahLst/>
              <a:cxnLst>
                <a:cxn ang="0">
                  <a:pos x="303" y="263"/>
                </a:cxn>
                <a:cxn ang="0">
                  <a:pos x="171" y="131"/>
                </a:cxn>
                <a:cxn ang="0">
                  <a:pos x="223" y="77"/>
                </a:cxn>
                <a:cxn ang="0">
                  <a:pos x="0" y="0"/>
                </a:cxn>
                <a:cxn ang="0">
                  <a:pos x="76" y="224"/>
                </a:cxn>
                <a:cxn ang="0">
                  <a:pos x="129" y="170"/>
                </a:cxn>
                <a:cxn ang="0">
                  <a:pos x="262" y="305"/>
                </a:cxn>
                <a:cxn ang="0">
                  <a:pos x="303" y="263"/>
                </a:cxn>
              </a:cxnLst>
              <a:rect l="txL" t="txT" r="txR" b="txB"/>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a:noFill/>
            </a:ln>
          </p:spPr>
          <p:txBody>
            <a:bodyPr/>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4" name="Oval 30"/>
            <p:cNvSpPr/>
            <p:nvPr/>
          </p:nvSpPr>
          <p:spPr>
            <a:xfrm>
              <a:off x="0" y="0"/>
              <a:ext cx="438" cy="438"/>
            </a:xfrm>
            <a:prstGeom prst="ellipse">
              <a:avLst/>
            </a:prstGeom>
            <a:solidFill>
              <a:schemeClr val="accent1"/>
            </a:solidFill>
            <a:ln w="33338" cap="flat" cmpd="sng">
              <a:solidFill>
                <a:srgbClr val="FFFFFF"/>
              </a:solidFill>
              <a:prstDash val="solid"/>
              <a:headEnd type="none" w="med" len="med"/>
              <a:tailEnd type="none" w="med" len="med"/>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grpSp>
      <p:sp>
        <p:nvSpPr>
          <p:cNvPr id="67605" name="Freeform 11"/>
          <p:cNvSpPr/>
          <p:nvPr/>
        </p:nvSpPr>
        <p:spPr>
          <a:xfrm>
            <a:off x="1154748" y="2738438"/>
            <a:ext cx="981075" cy="198437"/>
          </a:xfrm>
          <a:custGeom>
            <a:avLst/>
            <a:gdLst>
              <a:gd name="txL" fmla="*/ 0 w 618"/>
              <a:gd name="txT" fmla="*/ 0 h 167"/>
              <a:gd name="txR" fmla="*/ 618 w 618"/>
              <a:gd name="txB" fmla="*/ 167 h 167"/>
            </a:gdLst>
            <a:ahLst/>
            <a:cxnLst>
              <a:cxn ang="0">
                <a:pos x="0" y="167"/>
              </a:cxn>
              <a:cxn ang="0">
                <a:pos x="616" y="20"/>
              </a:cxn>
              <a:cxn ang="0">
                <a:pos x="618" y="0"/>
              </a:cxn>
              <a:cxn ang="0">
                <a:pos x="2" y="153"/>
              </a:cxn>
            </a:cxnLst>
            <a:rect l="txL" t="txT" r="txR" b="txB"/>
            <a:pathLst>
              <a:path w="618" h="167">
                <a:moveTo>
                  <a:pt x="0" y="167"/>
                </a:moveTo>
                <a:lnTo>
                  <a:pt x="616" y="20"/>
                </a:lnTo>
                <a:lnTo>
                  <a:pt x="618" y="0"/>
                </a:lnTo>
                <a:lnTo>
                  <a:pt x="2" y="153"/>
                </a:lnTo>
              </a:path>
            </a:pathLst>
          </a:custGeom>
          <a:solidFill>
            <a:schemeClr val="bg1"/>
          </a:solidFill>
          <a:ln w="11113" cap="flat" cmpd="sng">
            <a:solidFill>
              <a:schemeClr val="bg1"/>
            </a:solidFill>
            <a:prstDash val="solid"/>
            <a:miter/>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6" name="Freeform 13"/>
          <p:cNvSpPr/>
          <p:nvPr/>
        </p:nvSpPr>
        <p:spPr>
          <a:xfrm>
            <a:off x="2104073" y="2459038"/>
            <a:ext cx="1566862" cy="309562"/>
          </a:xfrm>
          <a:custGeom>
            <a:avLst/>
            <a:gdLst>
              <a:gd name="txL" fmla="*/ 0 w 987"/>
              <a:gd name="txT" fmla="*/ 0 h 260"/>
              <a:gd name="txR" fmla="*/ 987 w 987"/>
              <a:gd name="txB" fmla="*/ 260 h 260"/>
            </a:gdLst>
            <a:ahLst/>
            <a:cxnLst>
              <a:cxn ang="0">
                <a:pos x="0" y="260"/>
              </a:cxn>
              <a:cxn ang="0">
                <a:pos x="985" y="19"/>
              </a:cxn>
              <a:cxn ang="0">
                <a:pos x="987" y="0"/>
              </a:cxn>
              <a:cxn ang="0">
                <a:pos x="8" y="238"/>
              </a:cxn>
            </a:cxnLst>
            <a:rect l="txL" t="txT" r="txR" b="txB"/>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7" name="Freeform 15"/>
          <p:cNvSpPr/>
          <p:nvPr/>
        </p:nvSpPr>
        <p:spPr>
          <a:xfrm>
            <a:off x="1261110" y="946150"/>
            <a:ext cx="2541588" cy="844550"/>
          </a:xfrm>
          <a:custGeom>
            <a:avLst/>
            <a:gdLst>
              <a:gd name="txL" fmla="*/ 0 w 1002"/>
              <a:gd name="txT" fmla="*/ 0 h 396"/>
              <a:gd name="txR" fmla="*/ 1002 w 1002"/>
              <a:gd name="txB" fmla="*/ 396 h 396"/>
            </a:gdLst>
            <a:ahLst/>
            <a:cxnLst>
              <a:cxn ang="0">
                <a:pos x="1002" y="3"/>
              </a:cxn>
              <a:cxn ang="0">
                <a:pos x="997" y="12"/>
              </a:cxn>
              <a:cxn ang="0">
                <a:pos x="993" y="11"/>
              </a:cxn>
              <a:cxn ang="0">
                <a:pos x="982" y="9"/>
              </a:cxn>
              <a:cxn ang="0">
                <a:pos x="967" y="9"/>
              </a:cxn>
              <a:cxn ang="0">
                <a:pos x="953" y="11"/>
              </a:cxn>
              <a:cxn ang="0">
                <a:pos x="939" y="16"/>
              </a:cxn>
              <a:cxn ang="0">
                <a:pos x="424" y="224"/>
              </a:cxn>
              <a:cxn ang="0">
                <a:pos x="376" y="244"/>
              </a:cxn>
              <a:cxn ang="0">
                <a:pos x="1" y="396"/>
              </a:cxn>
              <a:cxn ang="0">
                <a:pos x="0" y="390"/>
              </a:cxn>
              <a:cxn ang="0">
                <a:pos x="377" y="237"/>
              </a:cxn>
              <a:cxn ang="0">
                <a:pos x="424" y="218"/>
              </a:cxn>
              <a:cxn ang="0">
                <a:pos x="938" y="8"/>
              </a:cxn>
              <a:cxn ang="0">
                <a:pos x="954" y="3"/>
              </a:cxn>
              <a:cxn ang="0">
                <a:pos x="971" y="1"/>
              </a:cxn>
              <a:cxn ang="0">
                <a:pos x="987" y="0"/>
              </a:cxn>
              <a:cxn ang="0">
                <a:pos x="1000" y="3"/>
              </a:cxn>
              <a:cxn ang="0">
                <a:pos x="1002" y="3"/>
              </a:cxn>
            </a:cxnLst>
            <a:rect l="txL" t="txT" r="txR" b="txB"/>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8" name="Freeform 16"/>
          <p:cNvSpPr/>
          <p:nvPr/>
        </p:nvSpPr>
        <p:spPr>
          <a:xfrm>
            <a:off x="938848" y="1778000"/>
            <a:ext cx="325437" cy="1190625"/>
          </a:xfrm>
          <a:custGeom>
            <a:avLst/>
            <a:gdLst>
              <a:gd name="txL" fmla="*/ 0 w 128"/>
              <a:gd name="txT" fmla="*/ 0 h 558"/>
              <a:gd name="txR" fmla="*/ 128 w 128"/>
              <a:gd name="txB" fmla="*/ 558 h 558"/>
            </a:gdLst>
            <a:ahLst/>
            <a:cxnLst>
              <a:cxn ang="0">
                <a:pos x="128" y="6"/>
              </a:cxn>
              <a:cxn ang="0">
                <a:pos x="124" y="7"/>
              </a:cxn>
              <a:cxn ang="0">
                <a:pos x="118" y="11"/>
              </a:cxn>
              <a:cxn ang="0">
                <a:pos x="112" y="17"/>
              </a:cxn>
              <a:cxn ang="0">
                <a:pos x="108" y="24"/>
              </a:cxn>
              <a:cxn ang="0">
                <a:pos x="106" y="31"/>
              </a:cxn>
              <a:cxn ang="0">
                <a:pos x="64" y="240"/>
              </a:cxn>
              <a:cxn ang="0">
                <a:pos x="55" y="287"/>
              </a:cxn>
              <a:cxn ang="0">
                <a:pos x="7" y="530"/>
              </a:cxn>
              <a:cxn ang="0">
                <a:pos x="6" y="539"/>
              </a:cxn>
              <a:cxn ang="0">
                <a:pos x="8" y="545"/>
              </a:cxn>
              <a:cxn ang="0">
                <a:pos x="13" y="549"/>
              </a:cxn>
              <a:cxn ang="0">
                <a:pos x="19" y="550"/>
              </a:cxn>
              <a:cxn ang="0">
                <a:pos x="86" y="535"/>
              </a:cxn>
              <a:cxn ang="0">
                <a:pos x="85" y="543"/>
              </a:cxn>
              <a:cxn ang="0">
                <a:pos x="17" y="558"/>
              </a:cxn>
              <a:cxn ang="0">
                <a:pos x="9" y="557"/>
              </a:cxn>
              <a:cxn ang="0">
                <a:pos x="3" y="552"/>
              </a:cxn>
              <a:cxn ang="0">
                <a:pos x="0" y="543"/>
              </a:cxn>
              <a:cxn ang="0">
                <a:pos x="1" y="531"/>
              </a:cxn>
              <a:cxn ang="0">
                <a:pos x="49" y="289"/>
              </a:cxn>
              <a:cxn ang="0">
                <a:pos x="58" y="242"/>
              </a:cxn>
              <a:cxn ang="0">
                <a:pos x="100" y="33"/>
              </a:cxn>
              <a:cxn ang="0">
                <a:pos x="104" y="23"/>
              </a:cxn>
              <a:cxn ang="0">
                <a:pos x="110" y="14"/>
              </a:cxn>
              <a:cxn ang="0">
                <a:pos x="117" y="6"/>
              </a:cxn>
              <a:cxn ang="0">
                <a:pos x="126" y="1"/>
              </a:cxn>
              <a:cxn ang="0">
                <a:pos x="127" y="0"/>
              </a:cxn>
              <a:cxn ang="0">
                <a:pos x="128" y="6"/>
              </a:cxn>
            </a:cxnLst>
            <a:rect l="txL" t="txT" r="txR" b="txB"/>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cmpd="sng">
            <a:solidFill>
              <a:schemeClr val="bg1"/>
            </a:solidFill>
            <a:prstDash val="solid"/>
            <a:miter/>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9" name="Freeform 17"/>
          <p:cNvSpPr/>
          <p:nvPr/>
        </p:nvSpPr>
        <p:spPr>
          <a:xfrm>
            <a:off x="3674110" y="952500"/>
            <a:ext cx="1308100" cy="1528763"/>
          </a:xfrm>
          <a:custGeom>
            <a:avLst/>
            <a:gdLst>
              <a:gd name="txL" fmla="*/ 0 w 516"/>
              <a:gd name="txT" fmla="*/ 0 h 716"/>
              <a:gd name="txR" fmla="*/ 516 w 516"/>
              <a:gd name="txB" fmla="*/ 716 h 716"/>
            </a:gdLst>
            <a:ahLst/>
            <a:cxnLst>
              <a:cxn ang="0">
                <a:pos x="46" y="9"/>
              </a:cxn>
              <a:cxn ang="0">
                <a:pos x="485" y="148"/>
              </a:cxn>
              <a:cxn ang="0">
                <a:pos x="496" y="154"/>
              </a:cxn>
              <a:cxn ang="0">
                <a:pos x="501" y="164"/>
              </a:cxn>
              <a:cxn ang="0">
                <a:pos x="501" y="175"/>
              </a:cxn>
              <a:cxn ang="0">
                <a:pos x="494" y="187"/>
              </a:cxn>
              <a:cxn ang="0">
                <a:pos x="113" y="656"/>
              </a:cxn>
              <a:cxn ang="0">
                <a:pos x="100" y="668"/>
              </a:cxn>
              <a:cxn ang="0">
                <a:pos x="84" y="679"/>
              </a:cxn>
              <a:cxn ang="0">
                <a:pos x="66" y="689"/>
              </a:cxn>
              <a:cxn ang="0">
                <a:pos x="49" y="694"/>
              </a:cxn>
              <a:cxn ang="0">
                <a:pos x="0" y="705"/>
              </a:cxn>
              <a:cxn ang="0">
                <a:pos x="0" y="716"/>
              </a:cxn>
              <a:cxn ang="0">
                <a:pos x="50" y="705"/>
              </a:cxn>
              <a:cxn ang="0">
                <a:pos x="69" y="699"/>
              </a:cxn>
              <a:cxn ang="0">
                <a:pos x="89" y="689"/>
              </a:cxn>
              <a:cxn ang="0">
                <a:pos x="108" y="676"/>
              </a:cxn>
              <a:cxn ang="0">
                <a:pos x="122" y="661"/>
              </a:cxn>
              <a:cxn ang="0">
                <a:pos x="506" y="190"/>
              </a:cxn>
              <a:cxn ang="0">
                <a:pos x="515" y="174"/>
              </a:cxn>
              <a:cxn ang="0">
                <a:pos x="515" y="159"/>
              </a:cxn>
              <a:cxn ang="0">
                <a:pos x="508" y="147"/>
              </a:cxn>
              <a:cxn ang="0">
                <a:pos x="493" y="138"/>
              </a:cxn>
              <a:cxn ang="0">
                <a:pos x="51" y="0"/>
              </a:cxn>
              <a:cxn ang="0">
                <a:pos x="46" y="9"/>
              </a:cxn>
            </a:cxnLst>
            <a:rect l="txL" t="txT" r="txR" b="txB"/>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10" name="Line 51"/>
          <p:cNvSpPr/>
          <p:nvPr/>
        </p:nvSpPr>
        <p:spPr>
          <a:xfrm>
            <a:off x="3143568" y="5149215"/>
            <a:ext cx="3071812" cy="3175"/>
          </a:xfrm>
          <a:prstGeom prst="line">
            <a:avLst/>
          </a:prstGeom>
          <a:ln w="33338" cap="flat" cmpd="sng">
            <a:solidFill>
              <a:srgbClr val="FFFFFF"/>
            </a:solidFill>
            <a:prstDash val="solid"/>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11" name="Text Box 52"/>
          <p:cNvSpPr/>
          <p:nvPr/>
        </p:nvSpPr>
        <p:spPr>
          <a:xfrm>
            <a:off x="6788785" y="1864995"/>
            <a:ext cx="4619625" cy="350838"/>
          </a:xfrm>
          <a:prstGeom prst="rect">
            <a:avLst/>
          </a:prstGeom>
          <a:noFill/>
          <a:ln w="9525">
            <a:noFill/>
          </a:ln>
        </p:spPr>
        <p:txBody>
          <a:bodyPr lIns="91417" tIns="45708" rIns="91417" bIns="45708" anchor="ctr"/>
          <a:p>
            <a:pPr lvl="0" fontAlgn="base">
              <a:lnSpc>
                <a:spcPct val="100000"/>
              </a:lnSpc>
              <a:spcBef>
                <a:spcPct val="50000"/>
              </a:spcBef>
              <a:spcAft>
                <a:spcPct val="0"/>
              </a:spcAft>
            </a:pPr>
            <a:r>
              <a:rPr lang="zh-CN" altLang="en-US" sz="2200" dirty="0">
                <a:solidFill>
                  <a:srgbClr val="FFFFFF"/>
                </a:solidFill>
                <a:latin typeface="Arial" panose="020B0604020202020204" pitchFamily="34" charset="0"/>
                <a:ea typeface="宋体" panose="02010600030101010101" pitchFamily="2" charset="-122"/>
                <a:sym typeface="Arial" panose="020B0604020202020204" pitchFamily="34" charset="0"/>
              </a:rPr>
              <a:t>郁闷的调节。</a:t>
            </a:r>
            <a:endParaRPr lang="zh-CN" altLang="en-US" dirty="0">
              <a:ea typeface="宋体" panose="02010600030101010101" pitchFamily="2" charset="-122"/>
            </a:endParaRPr>
          </a:p>
        </p:txBody>
      </p:sp>
      <p:sp>
        <p:nvSpPr>
          <p:cNvPr id="67612" name="Text Box 54">
            <a:hlinkClick r:id="rId6"/>
          </p:cNvPr>
          <p:cNvSpPr/>
          <p:nvPr/>
        </p:nvSpPr>
        <p:spPr>
          <a:xfrm>
            <a:off x="6788468" y="2546033"/>
            <a:ext cx="4475162" cy="350837"/>
          </a:xfrm>
          <a:prstGeom prst="rect">
            <a:avLst/>
          </a:prstGeom>
          <a:noFill/>
          <a:ln w="9525">
            <a:noFill/>
          </a:ln>
        </p:spPr>
        <p:txBody>
          <a:bodyPr lIns="91417" tIns="45708" rIns="91417" bIns="45708" anchor="ctr"/>
          <a:p>
            <a:pPr lvl="0" fontAlgn="base">
              <a:lnSpc>
                <a:spcPct val="100000"/>
              </a:lnSpc>
              <a:spcBef>
                <a:spcPct val="50000"/>
              </a:spcBef>
              <a:spcAft>
                <a:spcPct val="0"/>
              </a:spcAft>
            </a:pPr>
            <a:r>
              <a:rPr lang="zh-CN" altLang="en-US" sz="2200" dirty="0">
                <a:solidFill>
                  <a:srgbClr val="FFFFFF"/>
                </a:solidFill>
                <a:latin typeface="Arial" panose="020B0604020202020204" pitchFamily="34" charset="0"/>
                <a:ea typeface="宋体" panose="02010600030101010101" pitchFamily="2" charset="-122"/>
                <a:sym typeface="Arial" panose="020B0604020202020204" pitchFamily="34" charset="0"/>
              </a:rPr>
              <a:t>焦虑的调节。</a:t>
            </a:r>
            <a:endParaRPr lang="zh-CN" altLang="en-US" dirty="0">
              <a:ea typeface="宋体" panose="02010600030101010101" pitchFamily="2" charset="-122"/>
            </a:endParaRPr>
          </a:p>
        </p:txBody>
      </p:sp>
      <p:sp>
        <p:nvSpPr>
          <p:cNvPr id="67613" name="Text Box 59">
            <a:hlinkClick r:id="rId7"/>
          </p:cNvPr>
          <p:cNvSpPr/>
          <p:nvPr/>
        </p:nvSpPr>
        <p:spPr>
          <a:xfrm>
            <a:off x="6788785" y="3235008"/>
            <a:ext cx="4995863" cy="350837"/>
          </a:xfrm>
          <a:prstGeom prst="rect">
            <a:avLst/>
          </a:prstGeom>
          <a:noFill/>
          <a:ln w="9525">
            <a:noFill/>
          </a:ln>
        </p:spPr>
        <p:txBody>
          <a:bodyPr lIns="91417" tIns="45708" rIns="91417" bIns="45708" anchor="ctr"/>
          <a:p>
            <a:pPr lvl="0" fontAlgn="base">
              <a:lnSpc>
                <a:spcPct val="100000"/>
              </a:lnSpc>
              <a:spcBef>
                <a:spcPct val="50000"/>
              </a:spcBef>
              <a:spcAft>
                <a:spcPct val="0"/>
              </a:spcAft>
            </a:pPr>
            <a:r>
              <a:rPr lang="zh-CN" altLang="en-US" sz="2200" dirty="0">
                <a:solidFill>
                  <a:srgbClr val="FFFFFF"/>
                </a:solidFill>
                <a:ea typeface="宋体" panose="02010600030101010101" pitchFamily="2" charset="-122"/>
                <a:sym typeface="Arial" panose="020B0604020202020204" pitchFamily="34" charset="0"/>
              </a:rPr>
              <a:t>空虚的调节。</a:t>
            </a:r>
            <a:endParaRPr lang="zh-CN" altLang="en-US" dirty="0">
              <a:ea typeface="宋体" panose="02010600030101010101" pitchFamily="2" charset="-122"/>
            </a:endParaRPr>
          </a:p>
        </p:txBody>
      </p:sp>
      <p:sp>
        <p:nvSpPr>
          <p:cNvPr id="67615" name="TextBox 66"/>
          <p:cNvSpPr/>
          <p:nvPr/>
        </p:nvSpPr>
        <p:spPr>
          <a:xfrm rot="20445247">
            <a:off x="1391285" y="1492250"/>
            <a:ext cx="2924810" cy="971550"/>
          </a:xfrm>
          <a:prstGeom prst="rect">
            <a:avLst/>
          </a:prstGeom>
          <a:noFill/>
          <a:ln w="9525">
            <a:noFill/>
          </a:ln>
        </p:spPr>
        <p:txBody>
          <a:bodyPr wrap="none" lIns="91417" tIns="45708" rIns="91417" bIns="45708">
            <a:spAutoFit/>
          </a:bodyPr>
          <a:p>
            <a:pPr lvl="0" fontAlgn="base">
              <a:lnSpc>
                <a:spcPct val="100000"/>
              </a:lnSpc>
              <a:spcBef>
                <a:spcPct val="0"/>
              </a:spcBef>
              <a:spcAft>
                <a:spcPct val="0"/>
              </a:spcAft>
            </a:pPr>
            <a:r>
              <a:rPr lang="zh-CN" altLang="en-US" sz="5400" b="1" dirty="0">
                <a:solidFill>
                  <a:srgbClr val="FFFFFF"/>
                </a:solidFill>
                <a:latin typeface="微软雅黑" panose="020B0503020204020204" charset="-122"/>
                <a:ea typeface="微软雅黑" panose="020B0503020204020204" charset="-122"/>
                <a:sym typeface="微软雅黑" panose="020B0503020204020204" charset="-122"/>
              </a:rPr>
              <a:t>调节方法</a:t>
            </a:r>
            <a:endParaRPr lang="zh-CN" altLang="en-US" dirty="0">
              <a:ea typeface="宋体" panose="02010600030101010101" pitchFamily="2" charset="-122"/>
            </a:endParaRPr>
          </a:p>
        </p:txBody>
      </p:sp>
      <p:pic>
        <p:nvPicPr>
          <p:cNvPr id="67617" name="Picture 9" descr="E:\仝德志文件，勿删！\03-参考文档\！PPT图片及版面资源\06-PPT精选插图\05-头像\嘿嘿.png"/>
          <p:cNvPicPr>
            <a:picLocks noChangeAspect="1"/>
          </p:cNvPicPr>
          <p:nvPr/>
        </p:nvPicPr>
        <p:blipFill>
          <a:blip r:embed="rId8"/>
          <a:stretch>
            <a:fillRect/>
          </a:stretch>
        </p:blipFill>
        <p:spPr>
          <a:xfrm>
            <a:off x="5755323" y="728663"/>
            <a:ext cx="852487" cy="852487"/>
          </a:xfrm>
          <a:prstGeom prst="rect">
            <a:avLst/>
          </a:prstGeom>
          <a:noFill/>
          <a:ln w="9525">
            <a:noFill/>
          </a:ln>
        </p:spPr>
      </p:pic>
      <p:grpSp>
        <p:nvGrpSpPr>
          <p:cNvPr id="2" name="组合 1"/>
          <p:cNvGrpSpPr/>
          <p:nvPr/>
        </p:nvGrpSpPr>
        <p:grpSpPr>
          <a:xfrm>
            <a:off x="5899468" y="1777683"/>
            <a:ext cx="563562" cy="523875"/>
            <a:chOff x="0" y="0"/>
            <a:chExt cx="438" cy="440"/>
          </a:xfrm>
        </p:grpSpPr>
        <p:sp>
          <p:nvSpPr>
            <p:cNvPr id="3" name="Rectangle 28"/>
            <p:cNvSpPr/>
            <p:nvPr/>
          </p:nvSpPr>
          <p:spPr>
            <a:xfrm>
              <a:off x="108" y="138"/>
              <a:ext cx="222" cy="164"/>
            </a:xfrm>
            <a:prstGeom prst="rect">
              <a:avLst/>
            </a:prstGeom>
            <a:solidFill>
              <a:srgbClr val="FFFFFF"/>
            </a:solidFill>
            <a:ln w="11113">
              <a:noFill/>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
          <p:nvSpPr>
            <p:cNvPr id="4" name="Freeform 29"/>
            <p:cNvSpPr/>
            <p:nvPr/>
          </p:nvSpPr>
          <p:spPr>
            <a:xfrm>
              <a:off x="109" y="138"/>
              <a:ext cx="220" cy="110"/>
            </a:xfrm>
            <a:custGeom>
              <a:avLst/>
              <a:gdLst>
                <a:gd name="txL" fmla="*/ 0 w 278"/>
                <a:gd name="txT" fmla="*/ 0 h 140"/>
                <a:gd name="txR" fmla="*/ 278 w 278"/>
                <a:gd name="txB" fmla="*/ 140 h 140"/>
              </a:gdLst>
              <a:ahLst/>
              <a:cxnLst>
                <a:cxn ang="0">
                  <a:pos x="0" y="0"/>
                </a:cxn>
                <a:cxn ang="0">
                  <a:pos x="138" y="140"/>
                </a:cxn>
                <a:cxn ang="0">
                  <a:pos x="278" y="0"/>
                </a:cxn>
                <a:cxn ang="0">
                  <a:pos x="0" y="0"/>
                </a:cxn>
              </a:cxnLst>
              <a:rect l="txL" t="txT" r="txR" b="txB"/>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a:headEnd type="none" w="med" len="med"/>
              <a:tailEnd type="none" w="med" len="med"/>
            </a:ln>
          </p:spPr>
          <p:txBody>
            <a:bodyPr/>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5" name="Oval 27"/>
            <p:cNvSpPr/>
            <p:nvPr/>
          </p:nvSpPr>
          <p:spPr>
            <a:xfrm>
              <a:off x="0" y="0"/>
              <a:ext cx="438" cy="440"/>
            </a:xfrm>
            <a:prstGeom prst="ellipse">
              <a:avLst/>
            </a:prstGeom>
            <a:solidFill>
              <a:schemeClr val="accent1"/>
            </a:solidFill>
            <a:ln w="33338" cap="flat" cmpd="sng">
              <a:solidFill>
                <a:srgbClr val="FFFFFF"/>
              </a:solidFill>
              <a:prstDash val="solid"/>
              <a:headEnd type="none" w="med" len="med"/>
              <a:tailEnd type="none" w="med" len="med"/>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7" name="组合 6"/>
          <p:cNvGrpSpPr/>
          <p:nvPr/>
        </p:nvGrpSpPr>
        <p:grpSpPr>
          <a:xfrm>
            <a:off x="5903278" y="3838258"/>
            <a:ext cx="563562" cy="523875"/>
            <a:chOff x="0" y="0"/>
            <a:chExt cx="438" cy="440"/>
          </a:xfrm>
        </p:grpSpPr>
        <p:sp>
          <p:nvSpPr>
            <p:cNvPr id="8" name="Rectangle 28"/>
            <p:cNvSpPr/>
            <p:nvPr/>
          </p:nvSpPr>
          <p:spPr>
            <a:xfrm>
              <a:off x="108" y="138"/>
              <a:ext cx="222" cy="164"/>
            </a:xfrm>
            <a:prstGeom prst="rect">
              <a:avLst/>
            </a:prstGeom>
            <a:solidFill>
              <a:srgbClr val="FFFFFF"/>
            </a:solidFill>
            <a:ln w="11113">
              <a:noFill/>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
          <p:nvSpPr>
            <p:cNvPr id="9" name="Freeform 29"/>
            <p:cNvSpPr/>
            <p:nvPr/>
          </p:nvSpPr>
          <p:spPr>
            <a:xfrm>
              <a:off x="109" y="138"/>
              <a:ext cx="220" cy="110"/>
            </a:xfrm>
            <a:custGeom>
              <a:avLst/>
              <a:gdLst>
                <a:gd name="txL" fmla="*/ 0 w 278"/>
                <a:gd name="txT" fmla="*/ 0 h 140"/>
                <a:gd name="txR" fmla="*/ 278 w 278"/>
                <a:gd name="txB" fmla="*/ 140 h 140"/>
              </a:gdLst>
              <a:ahLst/>
              <a:cxnLst>
                <a:cxn ang="0">
                  <a:pos x="0" y="0"/>
                </a:cxn>
                <a:cxn ang="0">
                  <a:pos x="138" y="140"/>
                </a:cxn>
                <a:cxn ang="0">
                  <a:pos x="278" y="0"/>
                </a:cxn>
                <a:cxn ang="0">
                  <a:pos x="0" y="0"/>
                </a:cxn>
              </a:cxnLst>
              <a:rect l="txL" t="txT" r="txR" b="txB"/>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a:headEnd type="none" w="med" len="med"/>
              <a:tailEnd type="none" w="med" len="med"/>
            </a:ln>
          </p:spPr>
          <p:txBody>
            <a:bodyPr/>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0" name="Oval 27"/>
            <p:cNvSpPr/>
            <p:nvPr/>
          </p:nvSpPr>
          <p:spPr>
            <a:xfrm>
              <a:off x="0" y="0"/>
              <a:ext cx="438" cy="440"/>
            </a:xfrm>
            <a:prstGeom prst="ellipse">
              <a:avLst/>
            </a:prstGeom>
            <a:solidFill>
              <a:schemeClr val="accent1"/>
            </a:solidFill>
            <a:ln w="33338" cap="flat" cmpd="sng">
              <a:solidFill>
                <a:srgbClr val="FFFFFF"/>
              </a:solidFill>
              <a:prstDash val="solid"/>
              <a:headEnd type="none" w="med" len="med"/>
              <a:tailEnd type="none" w="med" len="med"/>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11" name="组合 10"/>
          <p:cNvGrpSpPr/>
          <p:nvPr/>
        </p:nvGrpSpPr>
        <p:grpSpPr>
          <a:xfrm>
            <a:off x="5903278" y="4538345"/>
            <a:ext cx="563562" cy="520700"/>
            <a:chOff x="0" y="0"/>
            <a:chExt cx="438" cy="438"/>
          </a:xfrm>
        </p:grpSpPr>
        <p:sp>
          <p:nvSpPr>
            <p:cNvPr id="12" name="Freeform 32"/>
            <p:cNvSpPr/>
            <p:nvPr/>
          </p:nvSpPr>
          <p:spPr>
            <a:xfrm>
              <a:off x="100" y="100"/>
              <a:ext cx="240" cy="241"/>
            </a:xfrm>
            <a:custGeom>
              <a:avLst/>
              <a:gdLst>
                <a:gd name="txL" fmla="*/ 0 w 303"/>
                <a:gd name="txT" fmla="*/ 0 h 305"/>
                <a:gd name="txR" fmla="*/ 303 w 303"/>
                <a:gd name="txB" fmla="*/ 305 h 305"/>
              </a:gdLst>
              <a:ahLst/>
              <a:cxnLst>
                <a:cxn ang="0">
                  <a:pos x="303" y="263"/>
                </a:cxn>
                <a:cxn ang="0">
                  <a:pos x="171" y="131"/>
                </a:cxn>
                <a:cxn ang="0">
                  <a:pos x="223" y="77"/>
                </a:cxn>
                <a:cxn ang="0">
                  <a:pos x="0" y="0"/>
                </a:cxn>
                <a:cxn ang="0">
                  <a:pos x="76" y="224"/>
                </a:cxn>
                <a:cxn ang="0">
                  <a:pos x="129" y="170"/>
                </a:cxn>
                <a:cxn ang="0">
                  <a:pos x="262" y="305"/>
                </a:cxn>
                <a:cxn ang="0">
                  <a:pos x="303" y="263"/>
                </a:cxn>
              </a:cxnLst>
              <a:rect l="txL" t="txT" r="txR" b="txB"/>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a:noFill/>
            </a:ln>
          </p:spPr>
          <p:txBody>
            <a:bodyPr/>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3" name="Oval 30"/>
            <p:cNvSpPr/>
            <p:nvPr/>
          </p:nvSpPr>
          <p:spPr>
            <a:xfrm>
              <a:off x="0" y="0"/>
              <a:ext cx="438" cy="438"/>
            </a:xfrm>
            <a:prstGeom prst="ellipse">
              <a:avLst/>
            </a:prstGeom>
            <a:solidFill>
              <a:schemeClr val="accent1"/>
            </a:solidFill>
            <a:ln w="33338" cap="flat" cmpd="sng">
              <a:solidFill>
                <a:srgbClr val="FFFFFF"/>
              </a:solidFill>
              <a:prstDash val="solid"/>
              <a:headEnd type="none" w="med" len="med"/>
              <a:tailEnd type="none" w="med" len="med"/>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grpSp>
      <p:sp>
        <p:nvSpPr>
          <p:cNvPr id="55346" name="TextBox 46"/>
          <p:cNvSpPr/>
          <p:nvPr/>
        </p:nvSpPr>
        <p:spPr>
          <a:xfrm>
            <a:off x="5934973" y="1719898"/>
            <a:ext cx="478155" cy="640080"/>
          </a:xfrm>
          <a:prstGeom prst="rect">
            <a:avLst/>
          </a:prstGeom>
          <a:noFill/>
          <a:ln w="9525">
            <a:noFill/>
          </a:ln>
        </p:spPr>
        <p:txBody>
          <a:bodyPr wrap="none">
            <a:spAutoFit/>
          </a:bodyPr>
          <a:p>
            <a:pPr lvl="0" algn="ctr">
              <a:lnSpc>
                <a:spcPct val="100000"/>
              </a:lnSpc>
            </a:pPr>
            <a:r>
              <a:rPr lang="en-US" sz="3600" dirty="0">
                <a:solidFill>
                  <a:schemeClr val="bg1"/>
                </a:solidFill>
                <a:latin typeface="Broadway" panose="04040905080B02020502" pitchFamily="2" charset="0"/>
                <a:ea typeface="微软雅黑" panose="020B0503020204020204" charset="-122"/>
                <a:sym typeface="Broadway" panose="04040905080B02020502" pitchFamily="2" charset="0"/>
              </a:rPr>
              <a:t>1</a:t>
            </a:r>
            <a:endParaRPr lang="en-US" sz="3600" dirty="0">
              <a:solidFill>
                <a:schemeClr val="bg1"/>
              </a:solidFill>
              <a:latin typeface="Broadway" panose="04040905080B02020502" pitchFamily="2" charset="0"/>
              <a:ea typeface="微软雅黑" panose="020B0503020204020204" charset="-122"/>
              <a:sym typeface="Broadway" panose="04040905080B02020502" pitchFamily="2" charset="0"/>
            </a:endParaRPr>
          </a:p>
        </p:txBody>
      </p:sp>
      <p:sp>
        <p:nvSpPr>
          <p:cNvPr id="14" name="TextBox 46"/>
          <p:cNvSpPr/>
          <p:nvPr/>
        </p:nvSpPr>
        <p:spPr>
          <a:xfrm>
            <a:off x="5922273" y="2400618"/>
            <a:ext cx="478155" cy="640080"/>
          </a:xfrm>
          <a:prstGeom prst="rect">
            <a:avLst/>
          </a:prstGeom>
          <a:noFill/>
          <a:ln w="9525">
            <a:noFill/>
          </a:ln>
        </p:spPr>
        <p:txBody>
          <a:bodyPr wrap="none">
            <a:spAutoFit/>
          </a:bodyPr>
          <a:p>
            <a:pPr lvl="0" algn="ctr">
              <a:lnSpc>
                <a:spcPct val="100000"/>
              </a:lnSpc>
            </a:pPr>
            <a:r>
              <a:rPr lang="en-US" sz="3600" dirty="0">
                <a:solidFill>
                  <a:schemeClr val="bg1"/>
                </a:solidFill>
                <a:latin typeface="Broadway" panose="04040905080B02020502" pitchFamily="2" charset="0"/>
                <a:ea typeface="微软雅黑" panose="020B0503020204020204" charset="-122"/>
                <a:sym typeface="Broadway" panose="04040905080B02020502" pitchFamily="2" charset="0"/>
              </a:rPr>
              <a:t>2</a:t>
            </a:r>
            <a:endParaRPr lang="en-US" sz="3600" dirty="0">
              <a:solidFill>
                <a:schemeClr val="bg1"/>
              </a:solidFill>
              <a:latin typeface="Broadway" panose="04040905080B02020502" pitchFamily="2" charset="0"/>
              <a:ea typeface="微软雅黑" panose="020B0503020204020204" charset="-122"/>
              <a:sym typeface="Broadway" panose="04040905080B02020502" pitchFamily="2" charset="0"/>
            </a:endParaRPr>
          </a:p>
        </p:txBody>
      </p:sp>
      <p:sp>
        <p:nvSpPr>
          <p:cNvPr id="15" name="TextBox 46"/>
          <p:cNvSpPr/>
          <p:nvPr/>
        </p:nvSpPr>
        <p:spPr>
          <a:xfrm>
            <a:off x="5934973" y="3108643"/>
            <a:ext cx="478155" cy="640080"/>
          </a:xfrm>
          <a:prstGeom prst="rect">
            <a:avLst/>
          </a:prstGeom>
          <a:noFill/>
          <a:ln w="9525">
            <a:noFill/>
          </a:ln>
        </p:spPr>
        <p:txBody>
          <a:bodyPr wrap="none">
            <a:spAutoFit/>
          </a:bodyPr>
          <a:p>
            <a:pPr lvl="0" algn="ctr">
              <a:lnSpc>
                <a:spcPct val="100000"/>
              </a:lnSpc>
            </a:pPr>
            <a:r>
              <a:rPr lang="en-US" sz="3600" dirty="0">
                <a:solidFill>
                  <a:schemeClr val="bg1"/>
                </a:solidFill>
                <a:latin typeface="Broadway" panose="04040905080B02020502" pitchFamily="2" charset="0"/>
                <a:ea typeface="微软雅黑" panose="020B0503020204020204" charset="-122"/>
                <a:sym typeface="Broadway" panose="04040905080B02020502" pitchFamily="2" charset="0"/>
              </a:rPr>
              <a:t>3</a:t>
            </a:r>
            <a:endParaRPr lang="en-US" sz="3600" dirty="0">
              <a:solidFill>
                <a:schemeClr val="bg1"/>
              </a:solidFill>
              <a:latin typeface="Broadway" panose="04040905080B02020502" pitchFamily="2" charset="0"/>
              <a:ea typeface="微软雅黑" panose="020B0503020204020204" charset="-122"/>
              <a:sym typeface="Broadway" panose="04040905080B02020502" pitchFamily="2" charset="0"/>
            </a:endParaRPr>
          </a:p>
        </p:txBody>
      </p:sp>
      <p:sp>
        <p:nvSpPr>
          <p:cNvPr id="16" name="TextBox 46"/>
          <p:cNvSpPr/>
          <p:nvPr/>
        </p:nvSpPr>
        <p:spPr>
          <a:xfrm>
            <a:off x="5934973" y="3780473"/>
            <a:ext cx="478155" cy="640080"/>
          </a:xfrm>
          <a:prstGeom prst="rect">
            <a:avLst/>
          </a:prstGeom>
          <a:noFill/>
          <a:ln w="9525">
            <a:noFill/>
          </a:ln>
        </p:spPr>
        <p:txBody>
          <a:bodyPr wrap="none">
            <a:spAutoFit/>
          </a:bodyPr>
          <a:p>
            <a:pPr lvl="0" algn="ctr">
              <a:lnSpc>
                <a:spcPct val="100000"/>
              </a:lnSpc>
            </a:pPr>
            <a:r>
              <a:rPr lang="en-US" sz="3600" dirty="0">
                <a:solidFill>
                  <a:schemeClr val="bg1"/>
                </a:solidFill>
                <a:latin typeface="Broadway" panose="04040905080B02020502" pitchFamily="2" charset="0"/>
                <a:ea typeface="微软雅黑" panose="020B0503020204020204" charset="-122"/>
                <a:sym typeface="Broadway" panose="04040905080B02020502" pitchFamily="2" charset="0"/>
              </a:rPr>
              <a:t>4</a:t>
            </a:r>
            <a:endParaRPr lang="en-US" sz="3600" dirty="0">
              <a:solidFill>
                <a:schemeClr val="bg1"/>
              </a:solidFill>
              <a:latin typeface="Broadway" panose="04040905080B02020502" pitchFamily="2" charset="0"/>
              <a:ea typeface="微软雅黑" panose="020B0503020204020204" charset="-122"/>
              <a:sym typeface="Broadway" panose="04040905080B02020502" pitchFamily="2" charset="0"/>
            </a:endParaRPr>
          </a:p>
        </p:txBody>
      </p:sp>
      <p:sp>
        <p:nvSpPr>
          <p:cNvPr id="17" name="TextBox 46"/>
          <p:cNvSpPr/>
          <p:nvPr/>
        </p:nvSpPr>
        <p:spPr>
          <a:xfrm>
            <a:off x="5941323" y="4478338"/>
            <a:ext cx="478155" cy="640080"/>
          </a:xfrm>
          <a:prstGeom prst="rect">
            <a:avLst/>
          </a:prstGeom>
          <a:noFill/>
          <a:ln w="9525">
            <a:noFill/>
          </a:ln>
        </p:spPr>
        <p:txBody>
          <a:bodyPr wrap="none">
            <a:spAutoFit/>
          </a:bodyPr>
          <a:p>
            <a:pPr lvl="0" algn="ctr">
              <a:lnSpc>
                <a:spcPct val="100000"/>
              </a:lnSpc>
            </a:pPr>
            <a:r>
              <a:rPr lang="en-US" sz="3600" dirty="0">
                <a:solidFill>
                  <a:schemeClr val="bg1"/>
                </a:solidFill>
                <a:latin typeface="Broadway" panose="04040905080B02020502" pitchFamily="2" charset="0"/>
                <a:ea typeface="微软雅黑" panose="020B0503020204020204" charset="-122"/>
                <a:sym typeface="Broadway" panose="04040905080B02020502" pitchFamily="2" charset="0"/>
              </a:rPr>
              <a:t>5</a:t>
            </a:r>
            <a:endParaRPr lang="en-US" sz="3600" dirty="0">
              <a:solidFill>
                <a:schemeClr val="bg1"/>
              </a:solidFill>
              <a:latin typeface="Broadway" panose="04040905080B02020502" pitchFamily="2" charset="0"/>
              <a:ea typeface="微软雅黑" panose="020B0503020204020204" charset="-122"/>
              <a:sym typeface="Broadway" panose="04040905080B02020502" pitchFamily="2" charset="0"/>
            </a:endParaRPr>
          </a:p>
        </p:txBody>
      </p:sp>
      <p:sp>
        <p:nvSpPr>
          <p:cNvPr id="18" name="Text Box 59">
            <a:hlinkClick r:id="rId7"/>
          </p:cNvPr>
          <p:cNvSpPr/>
          <p:nvPr/>
        </p:nvSpPr>
        <p:spPr>
          <a:xfrm>
            <a:off x="6788785" y="3892233"/>
            <a:ext cx="4995863" cy="350837"/>
          </a:xfrm>
          <a:prstGeom prst="rect">
            <a:avLst/>
          </a:prstGeom>
          <a:noFill/>
          <a:ln w="9525">
            <a:noFill/>
          </a:ln>
        </p:spPr>
        <p:txBody>
          <a:bodyPr lIns="91417" tIns="45708" rIns="91417" bIns="45708" anchor="ctr"/>
          <a:p>
            <a:pPr lvl="0" fontAlgn="base">
              <a:lnSpc>
                <a:spcPct val="100000"/>
              </a:lnSpc>
              <a:spcBef>
                <a:spcPct val="50000"/>
              </a:spcBef>
              <a:spcAft>
                <a:spcPct val="0"/>
              </a:spcAft>
            </a:pPr>
            <a:r>
              <a:rPr lang="zh-CN" altLang="en-US" sz="2200" dirty="0">
                <a:solidFill>
                  <a:srgbClr val="FFFFFF"/>
                </a:solidFill>
                <a:ea typeface="宋体" panose="02010600030101010101" pitchFamily="2" charset="-122"/>
                <a:sym typeface="Arial" panose="020B0604020202020204" pitchFamily="34" charset="0"/>
              </a:rPr>
              <a:t>悲伤的调节。</a:t>
            </a:r>
            <a:endParaRPr lang="zh-CN" altLang="en-US" dirty="0">
              <a:ea typeface="宋体" panose="02010600030101010101" pitchFamily="2" charset="-122"/>
            </a:endParaRPr>
          </a:p>
        </p:txBody>
      </p:sp>
      <p:sp>
        <p:nvSpPr>
          <p:cNvPr id="19" name="Text Box 59">
            <a:hlinkClick r:id="rId7"/>
          </p:cNvPr>
          <p:cNvSpPr/>
          <p:nvPr/>
        </p:nvSpPr>
        <p:spPr>
          <a:xfrm>
            <a:off x="6788785" y="4623118"/>
            <a:ext cx="4995863" cy="350837"/>
          </a:xfrm>
          <a:prstGeom prst="rect">
            <a:avLst/>
          </a:prstGeom>
          <a:noFill/>
          <a:ln w="9525">
            <a:noFill/>
          </a:ln>
        </p:spPr>
        <p:txBody>
          <a:bodyPr lIns="91417" tIns="45708" rIns="91417" bIns="45708" anchor="ctr"/>
          <a:p>
            <a:pPr lvl="0" fontAlgn="base">
              <a:lnSpc>
                <a:spcPct val="100000"/>
              </a:lnSpc>
              <a:spcBef>
                <a:spcPct val="50000"/>
              </a:spcBef>
              <a:spcAft>
                <a:spcPct val="0"/>
              </a:spcAft>
            </a:pPr>
            <a:r>
              <a:rPr lang="zh-CN" altLang="en-US" sz="2200" dirty="0">
                <a:solidFill>
                  <a:srgbClr val="FFFFFF"/>
                </a:solidFill>
                <a:ea typeface="宋体" panose="02010600030101010101" pitchFamily="2" charset="-122"/>
                <a:sym typeface="Arial" panose="020B0604020202020204" pitchFamily="34" charset="0"/>
              </a:rPr>
              <a:t>发怒的调节。</a:t>
            </a:r>
            <a:endParaRPr lang="zh-CN" altLang="en-US" dirty="0">
              <a:ea typeface="宋体" panose="02010600030101010101" pitchFamily="2" charset="-122"/>
            </a:endParaRPr>
          </a:p>
        </p:txBody>
      </p:sp>
      <p:sp>
        <p:nvSpPr>
          <p:cNvPr id="20" name="Text Box 62"/>
          <p:cNvSpPr/>
          <p:nvPr/>
        </p:nvSpPr>
        <p:spPr>
          <a:xfrm>
            <a:off x="7677150" y="882650"/>
            <a:ext cx="3874135" cy="698500"/>
          </a:xfrm>
          <a:prstGeom prst="rect">
            <a:avLst/>
          </a:prstGeom>
          <a:noFill/>
          <a:ln w="9525">
            <a:noFill/>
          </a:ln>
        </p:spPr>
        <p:txBody>
          <a:bodyPr lIns="91417" tIns="45708" rIns="91417" bIns="45708" anchor="ctr"/>
          <a:p>
            <a:pPr lvl="0" fontAlgn="base">
              <a:lnSpc>
                <a:spcPct val="100000"/>
              </a:lnSpc>
              <a:spcBef>
                <a:spcPct val="50000"/>
              </a:spcBef>
              <a:spcAft>
                <a:spcPct val="0"/>
              </a:spcAft>
            </a:pPr>
            <a:r>
              <a:rPr lang="zh-CN" altLang="en-US" sz="2200" dirty="0">
                <a:solidFill>
                  <a:srgbClr val="FFFFFF"/>
                </a:solidFill>
                <a:latin typeface="微软雅黑" panose="020B0503020204020204" charset="-122"/>
                <a:ea typeface="微软雅黑" panose="020B0503020204020204" charset="-122"/>
                <a:sym typeface="微软雅黑" panose="020B0503020204020204" charset="-122"/>
              </a:rPr>
              <a:t>常见情绪调节的方法</a:t>
            </a:r>
            <a:endParaRPr lang="zh-CN" altLang="en-US" dirty="0">
              <a:ea typeface="宋体" panose="02010600030101010101" pitchFamily="2" charset="-122"/>
            </a:endParaRPr>
          </a:p>
        </p:txBody>
      </p:sp>
      <p:sp>
        <p:nvSpPr>
          <p:cNvPr id="21" name="TextBox 46"/>
          <p:cNvSpPr/>
          <p:nvPr/>
        </p:nvSpPr>
        <p:spPr>
          <a:xfrm>
            <a:off x="6873186" y="824230"/>
            <a:ext cx="803910" cy="815340"/>
          </a:xfrm>
          <a:prstGeom prst="rect">
            <a:avLst/>
          </a:prstGeom>
          <a:noFill/>
          <a:ln w="9525">
            <a:noFill/>
          </a:ln>
        </p:spPr>
        <p:txBody>
          <a:bodyPr wrap="none">
            <a:spAutoFit/>
          </a:bodyPr>
          <a:p>
            <a:pPr lvl="0" algn="l">
              <a:lnSpc>
                <a:spcPct val="100000"/>
              </a:lnSpc>
            </a:pPr>
            <a:r>
              <a:rPr lang="en-US" altLang="x-none" sz="4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en-US" sz="4400" dirty="0">
              <a:solidFill>
                <a:schemeClr val="bg1"/>
              </a:solidFill>
              <a:latin typeface="Broadway" panose="04040905080B02020502" pitchFamily="2" charset="0"/>
              <a:ea typeface="微软雅黑" panose="020B0503020204020204" charset="-122"/>
              <a:sym typeface="Broadway" panose="04040905080B02020502"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7592"/>
                                        </p:tgtEl>
                                        <p:attrNameLst>
                                          <p:attrName>style.visibility</p:attrName>
                                        </p:attrNameLst>
                                      </p:cBhvr>
                                      <p:to>
                                        <p:strVal val="visible"/>
                                      </p:to>
                                    </p:set>
                                    <p:animEffect filter="fade">
                                      <p:cBhvr>
                                        <p:cTn id="7" dur="1300"/>
                                        <p:tgtEl>
                                          <p:spTgt spid="67592"/>
                                        </p:tgtEl>
                                      </p:cBhvr>
                                    </p:animEffect>
                                  </p:childTnLst>
                                </p:cTn>
                              </p:par>
                              <p:par>
                                <p:cTn id="8" presetID="2" presetClass="entr" presetSubtype="9" fill="hold" grpId="1" nodeType="withEffect">
                                  <p:stCondLst>
                                    <p:cond delay="0"/>
                                  </p:stCondLst>
                                  <p:childTnLst>
                                    <p:set>
                                      <p:cBhvr>
                                        <p:cTn id="9" dur="1" fill="hold">
                                          <p:stCondLst>
                                            <p:cond delay="0"/>
                                          </p:stCondLst>
                                        </p:cTn>
                                        <p:tgtEl>
                                          <p:spTgt spid="67592"/>
                                        </p:tgtEl>
                                        <p:attrNameLst>
                                          <p:attrName>style.visibility</p:attrName>
                                        </p:attrNameLst>
                                      </p:cBhvr>
                                      <p:to>
                                        <p:strVal val="visible"/>
                                      </p:to>
                                    </p:set>
                                    <p:anim calcmode="lin" valueType="num">
                                      <p:cBhvr>
                                        <p:cTn id="10" dur="1000" fill="hold"/>
                                        <p:tgtEl>
                                          <p:spTgt spid="67592"/>
                                        </p:tgtEl>
                                        <p:attrNameLst>
                                          <p:attrName>ppt_x</p:attrName>
                                        </p:attrNameLst>
                                      </p:cBhvr>
                                      <p:tavLst>
                                        <p:tav tm="0">
                                          <p:val>
                                            <p:strVal val="0-#ppt_w/2"/>
                                          </p:val>
                                        </p:tav>
                                        <p:tav tm="100000">
                                          <p:val>
                                            <p:strVal val="#ppt_x"/>
                                          </p:val>
                                        </p:tav>
                                      </p:tavLst>
                                    </p:anim>
                                    <p:anim calcmode="lin" valueType="num">
                                      <p:cBhvr>
                                        <p:cTn id="11" dur="1000" fill="hold"/>
                                        <p:tgtEl>
                                          <p:spTgt spid="67592"/>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67589"/>
                                        </p:tgtEl>
                                        <p:attrNameLst>
                                          <p:attrName>style.visibility</p:attrName>
                                        </p:attrNameLst>
                                      </p:cBhvr>
                                      <p:to>
                                        <p:strVal val="visible"/>
                                      </p:to>
                                    </p:set>
                                    <p:animEffect filter="fade">
                                      <p:cBhvr>
                                        <p:cTn id="14" dur="1250"/>
                                        <p:tgtEl>
                                          <p:spTgt spid="67589"/>
                                        </p:tgtEl>
                                      </p:cBhvr>
                                    </p:animEffect>
                                  </p:childTnLst>
                                </p:cTn>
                              </p:par>
                              <p:par>
                                <p:cTn id="15" presetID="2" presetClass="entr" presetSubtype="2" fill="hold" nodeType="withEffect">
                                  <p:stCondLst>
                                    <p:cond delay="0"/>
                                  </p:stCondLst>
                                  <p:childTnLst>
                                    <p:set>
                                      <p:cBhvr>
                                        <p:cTn id="16" dur="1" fill="hold">
                                          <p:stCondLst>
                                            <p:cond delay="0"/>
                                          </p:stCondLst>
                                        </p:cTn>
                                        <p:tgtEl>
                                          <p:spTgt spid="67589"/>
                                        </p:tgtEl>
                                        <p:attrNameLst>
                                          <p:attrName>style.visibility</p:attrName>
                                        </p:attrNameLst>
                                      </p:cBhvr>
                                      <p:to>
                                        <p:strVal val="visible"/>
                                      </p:to>
                                    </p:set>
                                    <p:anim calcmode="lin" valueType="num">
                                      <p:cBhvr>
                                        <p:cTn id="17" dur="1000" fill="hold"/>
                                        <p:tgtEl>
                                          <p:spTgt spid="67589"/>
                                        </p:tgtEl>
                                        <p:attrNameLst>
                                          <p:attrName>ppt_x</p:attrName>
                                        </p:attrNameLst>
                                      </p:cBhvr>
                                      <p:tavLst>
                                        <p:tav tm="0">
                                          <p:val>
                                            <p:strVal val="1+#ppt_w/2"/>
                                          </p:val>
                                        </p:tav>
                                        <p:tav tm="100000">
                                          <p:val>
                                            <p:strVal val="#ppt_x"/>
                                          </p:val>
                                        </p:tav>
                                      </p:tavLst>
                                    </p:anim>
                                    <p:anim calcmode="lin" valueType="num">
                                      <p:cBhvr>
                                        <p:cTn id="18" dur="1000" fill="hold"/>
                                        <p:tgtEl>
                                          <p:spTgt spid="67589"/>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67589"/>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67588"/>
                                        </p:tgtEl>
                                        <p:attrNameLst>
                                          <p:attrName>style.visibility</p:attrName>
                                        </p:attrNameLst>
                                      </p:cBhvr>
                                      <p:to>
                                        <p:strVal val="visible"/>
                                      </p:to>
                                    </p:set>
                                    <p:animEffect filter="fade">
                                      <p:cBhvr>
                                        <p:cTn id="23" dur="1300"/>
                                        <p:tgtEl>
                                          <p:spTgt spid="67588"/>
                                        </p:tgtEl>
                                      </p:cBhvr>
                                    </p:animEffect>
                                  </p:childTnLst>
                                </p:cTn>
                              </p:par>
                              <p:par>
                                <p:cTn id="24" presetID="2" presetClass="entr" presetSubtype="3" fill="hold" nodeType="withEffect">
                                  <p:stCondLst>
                                    <p:cond delay="0"/>
                                  </p:stCondLst>
                                  <p:childTnLst>
                                    <p:set>
                                      <p:cBhvr>
                                        <p:cTn id="25" dur="1" fill="hold">
                                          <p:stCondLst>
                                            <p:cond delay="0"/>
                                          </p:stCondLst>
                                        </p:cTn>
                                        <p:tgtEl>
                                          <p:spTgt spid="67588"/>
                                        </p:tgtEl>
                                        <p:attrNameLst>
                                          <p:attrName>style.visibility</p:attrName>
                                        </p:attrNameLst>
                                      </p:cBhvr>
                                      <p:to>
                                        <p:strVal val="visible"/>
                                      </p:to>
                                    </p:set>
                                    <p:anim calcmode="lin" valueType="num">
                                      <p:cBhvr>
                                        <p:cTn id="26" dur="1000" fill="hold"/>
                                        <p:tgtEl>
                                          <p:spTgt spid="67588"/>
                                        </p:tgtEl>
                                        <p:attrNameLst>
                                          <p:attrName>ppt_x</p:attrName>
                                        </p:attrNameLst>
                                      </p:cBhvr>
                                      <p:tavLst>
                                        <p:tav tm="0">
                                          <p:val>
                                            <p:strVal val="1+#ppt_w/2"/>
                                          </p:val>
                                        </p:tav>
                                        <p:tav tm="100000">
                                          <p:val>
                                            <p:strVal val="#ppt_x"/>
                                          </p:val>
                                        </p:tav>
                                      </p:tavLst>
                                    </p:anim>
                                    <p:anim calcmode="lin" valueType="num">
                                      <p:cBhvr>
                                        <p:cTn id="27" dur="1000" fill="hold"/>
                                        <p:tgtEl>
                                          <p:spTgt spid="67588"/>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67588"/>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67587"/>
                                        </p:tgtEl>
                                        <p:attrNameLst>
                                          <p:attrName>style.visibility</p:attrName>
                                        </p:attrNameLst>
                                      </p:cBhvr>
                                      <p:to>
                                        <p:strVal val="visible"/>
                                      </p:to>
                                    </p:set>
                                    <p:animEffect filter="fade">
                                      <p:cBhvr>
                                        <p:cTn id="32" dur="1250"/>
                                        <p:tgtEl>
                                          <p:spTgt spid="67587"/>
                                        </p:tgtEl>
                                      </p:cBhvr>
                                    </p:animEffect>
                                  </p:childTnLst>
                                </p:cTn>
                              </p:par>
                              <p:par>
                                <p:cTn id="33" presetID="2" presetClass="entr" presetSubtype="9" fill="hold" nodeType="withEffect">
                                  <p:stCondLst>
                                    <p:cond delay="0"/>
                                  </p:stCondLst>
                                  <p:childTnLst>
                                    <p:set>
                                      <p:cBhvr>
                                        <p:cTn id="34" dur="1" fill="hold">
                                          <p:stCondLst>
                                            <p:cond delay="0"/>
                                          </p:stCondLst>
                                        </p:cTn>
                                        <p:tgtEl>
                                          <p:spTgt spid="67587"/>
                                        </p:tgtEl>
                                        <p:attrNameLst>
                                          <p:attrName>style.visibility</p:attrName>
                                        </p:attrNameLst>
                                      </p:cBhvr>
                                      <p:to>
                                        <p:strVal val="visible"/>
                                      </p:to>
                                    </p:set>
                                    <p:anim calcmode="lin" valueType="num">
                                      <p:cBhvr>
                                        <p:cTn id="35" dur="1000" fill="hold"/>
                                        <p:tgtEl>
                                          <p:spTgt spid="67587"/>
                                        </p:tgtEl>
                                        <p:attrNameLst>
                                          <p:attrName>ppt_x</p:attrName>
                                        </p:attrNameLst>
                                      </p:cBhvr>
                                      <p:tavLst>
                                        <p:tav tm="0">
                                          <p:val>
                                            <p:strVal val="0-#ppt_w/2"/>
                                          </p:val>
                                        </p:tav>
                                        <p:tav tm="100000">
                                          <p:val>
                                            <p:strVal val="#ppt_x"/>
                                          </p:val>
                                        </p:tav>
                                      </p:tavLst>
                                    </p:anim>
                                    <p:anim calcmode="lin" valueType="num">
                                      <p:cBhvr>
                                        <p:cTn id="36" dur="1000" fill="hold"/>
                                        <p:tgtEl>
                                          <p:spTgt spid="67587"/>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67587"/>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67586"/>
                                        </p:tgtEl>
                                        <p:attrNameLst>
                                          <p:attrName>style.visibility</p:attrName>
                                        </p:attrNameLst>
                                      </p:cBhvr>
                                      <p:to>
                                        <p:strVal val="visible"/>
                                      </p:to>
                                    </p:set>
                                    <p:animEffect filter="fade">
                                      <p:cBhvr>
                                        <p:cTn id="41" dur="1250"/>
                                        <p:tgtEl>
                                          <p:spTgt spid="67586"/>
                                        </p:tgtEl>
                                      </p:cBhvr>
                                    </p:animEffect>
                                  </p:childTnLst>
                                </p:cTn>
                              </p:par>
                              <p:par>
                                <p:cTn id="42" presetID="2" presetClass="entr" presetSubtype="8" fill="hold" nodeType="withEffect">
                                  <p:stCondLst>
                                    <p:cond delay="0"/>
                                  </p:stCondLst>
                                  <p:childTnLst>
                                    <p:set>
                                      <p:cBhvr>
                                        <p:cTn id="43" dur="1" fill="hold">
                                          <p:stCondLst>
                                            <p:cond delay="0"/>
                                          </p:stCondLst>
                                        </p:cTn>
                                        <p:tgtEl>
                                          <p:spTgt spid="67586"/>
                                        </p:tgtEl>
                                        <p:attrNameLst>
                                          <p:attrName>style.visibility</p:attrName>
                                        </p:attrNameLst>
                                      </p:cBhvr>
                                      <p:to>
                                        <p:strVal val="visible"/>
                                      </p:to>
                                    </p:set>
                                    <p:anim calcmode="lin" valueType="num">
                                      <p:cBhvr>
                                        <p:cTn id="44" dur="1000" fill="hold"/>
                                        <p:tgtEl>
                                          <p:spTgt spid="67586"/>
                                        </p:tgtEl>
                                        <p:attrNameLst>
                                          <p:attrName>ppt_x</p:attrName>
                                        </p:attrNameLst>
                                      </p:cBhvr>
                                      <p:tavLst>
                                        <p:tav tm="0">
                                          <p:val>
                                            <p:strVal val="0-#ppt_w/2"/>
                                          </p:val>
                                        </p:tav>
                                        <p:tav tm="100000">
                                          <p:val>
                                            <p:strVal val="#ppt_x"/>
                                          </p:val>
                                        </p:tav>
                                      </p:tavLst>
                                    </p:anim>
                                    <p:anim calcmode="lin" valueType="num">
                                      <p:cBhvr>
                                        <p:cTn id="45" dur="1000" fill="hold"/>
                                        <p:tgtEl>
                                          <p:spTgt spid="6758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67586"/>
                                        </p:tgtEl>
                                        <p:attrNameLst>
                                          <p:attrName>r</p:attrName>
                                        </p:attrNameLst>
                                      </p:cBhvr>
                                    </p:animRo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67594"/>
                                        </p:tgtEl>
                                        <p:attrNameLst>
                                          <p:attrName>style.visibility</p:attrName>
                                        </p:attrNameLst>
                                      </p:cBhvr>
                                      <p:to>
                                        <p:strVal val="visible"/>
                                      </p:to>
                                    </p:set>
                                    <p:animEffect filter="wipe(left)">
                                      <p:cBhvr>
                                        <p:cTn id="51" dur="500"/>
                                        <p:tgtEl>
                                          <p:spTgt spid="67594"/>
                                        </p:tgtEl>
                                      </p:cBhvr>
                                    </p:animEffect>
                                  </p:childTnLst>
                                </p:cTn>
                              </p:par>
                            </p:childTnLst>
                          </p:cTn>
                        </p:par>
                        <p:par>
                          <p:cTn id="52" fill="hold">
                            <p:stCondLst>
                              <p:cond delay="2000"/>
                            </p:stCondLst>
                            <p:childTnLst>
                              <p:par>
                                <p:cTn id="53" presetID="22" presetClass="entr" presetSubtype="4" fill="hold" grpId="0" nodeType="afterEffect">
                                  <p:stCondLst>
                                    <p:cond delay="0"/>
                                  </p:stCondLst>
                                  <p:childTnLst>
                                    <p:set>
                                      <p:cBhvr>
                                        <p:cTn id="54" dur="1" fill="hold">
                                          <p:stCondLst>
                                            <p:cond delay="0"/>
                                          </p:stCondLst>
                                        </p:cTn>
                                        <p:tgtEl>
                                          <p:spTgt spid="67595"/>
                                        </p:tgtEl>
                                        <p:attrNameLst>
                                          <p:attrName>style.visibility</p:attrName>
                                        </p:attrNameLst>
                                      </p:cBhvr>
                                      <p:to>
                                        <p:strVal val="visible"/>
                                      </p:to>
                                    </p:set>
                                    <p:animEffect filter="wipe(down)">
                                      <p:cBhvr>
                                        <p:cTn id="55" dur="500"/>
                                        <p:tgtEl>
                                          <p:spTgt spid="67595"/>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67605"/>
                                        </p:tgtEl>
                                        <p:attrNameLst>
                                          <p:attrName>style.visibility</p:attrName>
                                        </p:attrNameLst>
                                      </p:cBhvr>
                                      <p:to>
                                        <p:strVal val="visible"/>
                                      </p:to>
                                    </p:set>
                                    <p:animEffect filter="wipe(right)">
                                      <p:cBhvr>
                                        <p:cTn id="59" dur="500"/>
                                        <p:tgtEl>
                                          <p:spTgt spid="67605"/>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67608"/>
                                        </p:tgtEl>
                                        <p:attrNameLst>
                                          <p:attrName>style.visibility</p:attrName>
                                        </p:attrNameLst>
                                      </p:cBhvr>
                                      <p:to>
                                        <p:strVal val="visible"/>
                                      </p:to>
                                    </p:set>
                                    <p:animEffect filter="wipe(down)">
                                      <p:cBhvr>
                                        <p:cTn id="63" dur="500"/>
                                        <p:tgtEl>
                                          <p:spTgt spid="67608"/>
                                        </p:tgtEl>
                                      </p:cBhvr>
                                    </p:animEffect>
                                  </p:childTnLst>
                                </p:cTn>
                              </p:par>
                            </p:childTnLst>
                          </p:cTn>
                        </p:par>
                        <p:par>
                          <p:cTn id="64" fill="hold">
                            <p:stCondLst>
                              <p:cond delay="3500"/>
                            </p:stCondLst>
                            <p:childTnLst>
                              <p:par>
                                <p:cTn id="65" presetID="22" presetClass="entr" presetSubtype="4" fill="hold" grpId="0" nodeType="afterEffect">
                                  <p:stCondLst>
                                    <p:cond delay="0"/>
                                  </p:stCondLst>
                                  <p:childTnLst>
                                    <p:set>
                                      <p:cBhvr>
                                        <p:cTn id="66" dur="1" fill="hold">
                                          <p:stCondLst>
                                            <p:cond delay="0"/>
                                          </p:stCondLst>
                                        </p:cTn>
                                        <p:tgtEl>
                                          <p:spTgt spid="67607"/>
                                        </p:tgtEl>
                                        <p:attrNameLst>
                                          <p:attrName>style.visibility</p:attrName>
                                        </p:attrNameLst>
                                      </p:cBhvr>
                                      <p:to>
                                        <p:strVal val="visible"/>
                                      </p:to>
                                    </p:set>
                                    <p:animEffect filter="wipe(down)">
                                      <p:cBhvr>
                                        <p:cTn id="67" dur="500"/>
                                        <p:tgtEl>
                                          <p:spTgt spid="67607"/>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67609"/>
                                        </p:tgtEl>
                                        <p:attrNameLst>
                                          <p:attrName>style.visibility</p:attrName>
                                        </p:attrNameLst>
                                      </p:cBhvr>
                                      <p:to>
                                        <p:strVal val="visible"/>
                                      </p:to>
                                    </p:set>
                                    <p:animEffect filter="wipe(up)">
                                      <p:cBhvr>
                                        <p:cTn id="71" dur="500"/>
                                        <p:tgtEl>
                                          <p:spTgt spid="67609"/>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67606"/>
                                        </p:tgtEl>
                                        <p:attrNameLst>
                                          <p:attrName>style.visibility</p:attrName>
                                        </p:attrNameLst>
                                      </p:cBhvr>
                                      <p:to>
                                        <p:strVal val="visible"/>
                                      </p:to>
                                    </p:set>
                                    <p:animEffect filter="wipe(up)">
                                      <p:cBhvr>
                                        <p:cTn id="75" dur="500"/>
                                        <p:tgtEl>
                                          <p:spTgt spid="67606"/>
                                        </p:tgtEl>
                                      </p:cBhvr>
                                    </p:animEffect>
                                  </p:childTnLst>
                                </p:cTn>
                              </p:par>
                            </p:childTnLst>
                          </p:cTn>
                        </p:par>
                        <p:par>
                          <p:cTn id="76" fill="hold">
                            <p:stCondLst>
                              <p:cond delay="5000"/>
                            </p:stCondLst>
                            <p:childTnLst>
                              <p:par>
                                <p:cTn id="77" presetID="22" presetClass="entr" presetSubtype="1" fill="hold" grpId="0" nodeType="afterEffect">
                                  <p:stCondLst>
                                    <p:cond delay="0"/>
                                  </p:stCondLst>
                                  <p:childTnLst>
                                    <p:set>
                                      <p:cBhvr>
                                        <p:cTn id="78" dur="1" fill="hold">
                                          <p:stCondLst>
                                            <p:cond delay="0"/>
                                          </p:stCondLst>
                                        </p:cTn>
                                        <p:tgtEl>
                                          <p:spTgt spid="67596"/>
                                        </p:tgtEl>
                                        <p:attrNameLst>
                                          <p:attrName>style.visibility</p:attrName>
                                        </p:attrNameLst>
                                      </p:cBhvr>
                                      <p:to>
                                        <p:strVal val="visible"/>
                                      </p:to>
                                    </p:set>
                                    <p:animEffect filter="wipe(up)">
                                      <p:cBhvr>
                                        <p:cTn id="79" dur="500"/>
                                        <p:tgtEl>
                                          <p:spTgt spid="67596"/>
                                        </p:tgtEl>
                                      </p:cBhvr>
                                    </p:animEffect>
                                  </p:childTnLst>
                                </p:cTn>
                              </p:par>
                            </p:childTnLst>
                          </p:cTn>
                        </p:par>
                        <p:par>
                          <p:cTn id="80" fill="hold">
                            <p:stCondLst>
                              <p:cond delay="5500"/>
                            </p:stCondLst>
                            <p:childTnLst>
                              <p:par>
                                <p:cTn id="81" presetID="22" presetClass="entr" presetSubtype="8" fill="hold" nodeType="afterEffect">
                                  <p:stCondLst>
                                    <p:cond delay="0"/>
                                  </p:stCondLst>
                                  <p:childTnLst>
                                    <p:set>
                                      <p:cBhvr>
                                        <p:cTn id="82" dur="1" fill="hold">
                                          <p:stCondLst>
                                            <p:cond delay="0"/>
                                          </p:stCondLst>
                                        </p:cTn>
                                        <p:tgtEl>
                                          <p:spTgt spid="67615">
                                            <p:txEl>
                                              <p:charRg st="0" end="5"/>
                                            </p:txEl>
                                          </p:spTgt>
                                        </p:tgtEl>
                                        <p:attrNameLst>
                                          <p:attrName>style.visibility</p:attrName>
                                        </p:attrNameLst>
                                      </p:cBhvr>
                                      <p:to>
                                        <p:strVal val="visible"/>
                                      </p:to>
                                    </p:set>
                                    <p:animEffect filter="wipe(left)">
                                      <p:cBhvr>
                                        <p:cTn id="83" dur="500"/>
                                        <p:tgtEl>
                                          <p:spTgt spid="67615">
                                            <p:txEl>
                                              <p:charRg st="0" end="5"/>
                                            </p:txEl>
                                          </p:spTgt>
                                        </p:tgtEl>
                                      </p:cBhvr>
                                    </p:animEffect>
                                  </p:childTnLst>
                                </p:cTn>
                              </p:par>
                            </p:childTnLst>
                          </p:cTn>
                        </p:par>
                        <p:par>
                          <p:cTn id="84" fill="hold">
                            <p:stCondLst>
                              <p:cond delay="6000"/>
                            </p:stCondLst>
                            <p:childTnLst>
                              <p:par>
                                <p:cTn id="85" presetID="22" presetClass="entr" presetSubtype="8" fill="hold" grpId="0" nodeType="afterEffect">
                                  <p:stCondLst>
                                    <p:cond delay="0"/>
                                  </p:stCondLst>
                                  <p:childTnLst>
                                    <p:set>
                                      <p:cBhvr>
                                        <p:cTn id="86" dur="1" fill="hold">
                                          <p:stCondLst>
                                            <p:cond delay="0"/>
                                          </p:stCondLst>
                                        </p:cTn>
                                        <p:tgtEl>
                                          <p:spTgt spid="67610"/>
                                        </p:tgtEl>
                                        <p:attrNameLst>
                                          <p:attrName>style.visibility</p:attrName>
                                        </p:attrNameLst>
                                      </p:cBhvr>
                                      <p:to>
                                        <p:strVal val="visible"/>
                                      </p:to>
                                    </p:set>
                                    <p:animEffect filter="wipe(left)">
                                      <p:cBhvr>
                                        <p:cTn id="87" dur="500"/>
                                        <p:tgtEl>
                                          <p:spTgt spid="67610"/>
                                        </p:tgtEl>
                                      </p:cBhvr>
                                    </p:animEffect>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67593"/>
                                        </p:tgtEl>
                                        <p:attrNameLst>
                                          <p:attrName>style.visibility</p:attrName>
                                        </p:attrNameLst>
                                      </p:cBhvr>
                                      <p:to>
                                        <p:strVal val="visible"/>
                                      </p:to>
                                    </p:set>
                                    <p:animEffect filter="wipe(down)">
                                      <p:cBhvr>
                                        <p:cTn id="91" dur="500"/>
                                        <p:tgtEl>
                                          <p:spTgt spid="67593"/>
                                        </p:tgtEl>
                                      </p:cBhvr>
                                    </p:animEffect>
                                  </p:childTnLst>
                                </p:cTn>
                              </p:par>
                            </p:childTnLst>
                          </p:cTn>
                        </p:par>
                        <p:par>
                          <p:cTn id="92" fill="hold">
                            <p:stCondLst>
                              <p:cond delay="7000"/>
                            </p:stCondLst>
                            <p:childTnLst>
                              <p:par>
                                <p:cTn id="93" presetID="17" presetClass="entr" presetSubtype="10" fill="hold" grpId="0" nodeType="afterEffect">
                                  <p:stCondLst>
                                    <p:cond delay="0"/>
                                  </p:stCondLst>
                                  <p:childTnLst>
                                    <p:set>
                                      <p:cBhvr>
                                        <p:cTn id="94" dur="1" fill="hold">
                                          <p:stCondLst>
                                            <p:cond delay="0"/>
                                          </p:stCondLst>
                                        </p:cTn>
                                        <p:tgtEl>
                                          <p:spTgt spid="67597"/>
                                        </p:tgtEl>
                                        <p:attrNameLst>
                                          <p:attrName>style.visibility</p:attrName>
                                        </p:attrNameLst>
                                      </p:cBhvr>
                                      <p:to>
                                        <p:strVal val="visible"/>
                                      </p:to>
                                    </p:set>
                                    <p:anim calcmode="lin" valueType="num">
                                      <p:cBhvr>
                                        <p:cTn id="95" dur="500" fill="hold"/>
                                        <p:tgtEl>
                                          <p:spTgt spid="67597"/>
                                        </p:tgtEl>
                                        <p:attrNameLst>
                                          <p:attrName>ppt_w</p:attrName>
                                        </p:attrNameLst>
                                      </p:cBhvr>
                                      <p:tavLst>
                                        <p:tav tm="0">
                                          <p:val>
                                            <p:fltVal val="0.000000"/>
                                          </p:val>
                                        </p:tav>
                                        <p:tav tm="100000">
                                          <p:val>
                                            <p:strVal val="#ppt_w"/>
                                          </p:val>
                                        </p:tav>
                                      </p:tavLst>
                                    </p:anim>
                                    <p:anim calcmode="lin" valueType="num">
                                      <p:cBhvr>
                                        <p:cTn id="96" dur="500" fill="hold"/>
                                        <p:tgtEl>
                                          <p:spTgt spid="67597"/>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67617"/>
                                        </p:tgtEl>
                                        <p:attrNameLst>
                                          <p:attrName>style.visibility</p:attrName>
                                        </p:attrNameLst>
                                      </p:cBhvr>
                                      <p:to>
                                        <p:strVal val="visible"/>
                                      </p:to>
                                    </p:set>
                                    <p:anim calcmode="lin" valueType="num">
                                      <p:cBhvr>
                                        <p:cTn id="99" dur="500" fill="hold"/>
                                        <p:tgtEl>
                                          <p:spTgt spid="67617"/>
                                        </p:tgtEl>
                                        <p:attrNameLst>
                                          <p:attrName>ppt_w</p:attrName>
                                        </p:attrNameLst>
                                      </p:cBhvr>
                                      <p:tavLst>
                                        <p:tav tm="0">
                                          <p:val>
                                            <p:fltVal val="0.000000"/>
                                          </p:val>
                                        </p:tav>
                                        <p:tav tm="100000">
                                          <p:val>
                                            <p:strVal val="#ppt_w"/>
                                          </p:val>
                                        </p:tav>
                                      </p:tavLst>
                                    </p:anim>
                                    <p:anim calcmode="lin" valueType="num">
                                      <p:cBhvr>
                                        <p:cTn id="100" dur="500" fill="hold"/>
                                        <p:tgtEl>
                                          <p:spTgt spid="67617"/>
                                        </p:tgtEl>
                                        <p:attrNameLst>
                                          <p:attrName>ppt_h</p:attrName>
                                        </p:attrNameLst>
                                      </p:cBhvr>
                                      <p:tavLst>
                                        <p:tav tm="0">
                                          <p:val>
                                            <p:strVal val="#ppt_h"/>
                                          </p:val>
                                        </p:tav>
                                        <p:tav tm="100000">
                                          <p:val>
                                            <p:strVal val="#ppt_h"/>
                                          </p:val>
                                        </p:tav>
                                      </p:tavLst>
                                    </p:anim>
                                  </p:childTnLst>
                                </p:cTn>
                              </p:par>
                            </p:childTnLst>
                          </p:cTn>
                        </p:par>
                        <p:par>
                          <p:cTn id="101" fill="hold">
                            <p:stCondLst>
                              <p:cond delay="7500"/>
                            </p:stCondLst>
                            <p:childTnLst>
                              <p:par>
                                <p:cTn id="102" presetID="22" presetClass="entr" presetSubtype="8" fill="hold" grpId="0" nodeType="afterEffect">
                                  <p:stCondLst>
                                    <p:cond delay="0"/>
                                  </p:stCondLst>
                                  <p:childTnLst>
                                    <p:set>
                                      <p:cBhvr>
                                        <p:cTn id="103" dur="1" fill="hold">
                                          <p:stCondLst>
                                            <p:cond delay="0"/>
                                          </p:stCondLst>
                                        </p:cTn>
                                        <p:tgtEl>
                                          <p:spTgt spid="67611"/>
                                        </p:tgtEl>
                                        <p:attrNameLst>
                                          <p:attrName>style.visibility</p:attrName>
                                        </p:attrNameLst>
                                      </p:cBhvr>
                                      <p:to>
                                        <p:strVal val="visible"/>
                                      </p:to>
                                    </p:set>
                                    <p:animEffect filter="wipe(left)">
                                      <p:cBhvr>
                                        <p:cTn id="104" dur="500"/>
                                        <p:tgtEl>
                                          <p:spTgt spid="67611"/>
                                        </p:tgtEl>
                                      </p:cBhvr>
                                    </p:animEffect>
                                  </p:childTnLst>
                                </p:cTn>
                              </p:par>
                            </p:childTnLst>
                          </p:cTn>
                        </p:par>
                        <p:par>
                          <p:cTn id="105" fill="hold">
                            <p:stCondLst>
                              <p:cond delay="8000"/>
                            </p:stCondLst>
                            <p:childTnLst>
                              <p:par>
                                <p:cTn id="106" presetID="17" presetClass="entr" presetSubtype="10" fill="hold" nodeType="afterEffect">
                                  <p:stCondLst>
                                    <p:cond delay="0"/>
                                  </p:stCondLst>
                                  <p:childTnLst>
                                    <p:set>
                                      <p:cBhvr>
                                        <p:cTn id="107" dur="1" fill="hold">
                                          <p:stCondLst>
                                            <p:cond delay="0"/>
                                          </p:stCondLst>
                                        </p:cTn>
                                        <p:tgtEl>
                                          <p:spTgt spid="67598"/>
                                        </p:tgtEl>
                                        <p:attrNameLst>
                                          <p:attrName>style.visibility</p:attrName>
                                        </p:attrNameLst>
                                      </p:cBhvr>
                                      <p:to>
                                        <p:strVal val="visible"/>
                                      </p:to>
                                    </p:set>
                                    <p:anim calcmode="lin" valueType="num">
                                      <p:cBhvr>
                                        <p:cTn id="108" dur="500" fill="hold"/>
                                        <p:tgtEl>
                                          <p:spTgt spid="67598"/>
                                        </p:tgtEl>
                                        <p:attrNameLst>
                                          <p:attrName>ppt_w</p:attrName>
                                        </p:attrNameLst>
                                      </p:cBhvr>
                                      <p:tavLst>
                                        <p:tav tm="0">
                                          <p:val>
                                            <p:fltVal val="0.000000"/>
                                          </p:val>
                                        </p:tav>
                                        <p:tav tm="100000">
                                          <p:val>
                                            <p:strVal val="#ppt_w"/>
                                          </p:val>
                                        </p:tav>
                                      </p:tavLst>
                                    </p:anim>
                                    <p:anim calcmode="lin" valueType="num">
                                      <p:cBhvr>
                                        <p:cTn id="109" dur="500" fill="hold"/>
                                        <p:tgtEl>
                                          <p:spTgt spid="67598"/>
                                        </p:tgtEl>
                                        <p:attrNameLst>
                                          <p:attrName>ppt_h</p:attrName>
                                        </p:attrNameLst>
                                      </p:cBhvr>
                                      <p:tavLst>
                                        <p:tav tm="0">
                                          <p:val>
                                            <p:strVal val="#ppt_h"/>
                                          </p:val>
                                        </p:tav>
                                        <p:tav tm="100000">
                                          <p:val>
                                            <p:strVal val="#ppt_h"/>
                                          </p:val>
                                        </p:tav>
                                      </p:tavLst>
                                    </p:anim>
                                  </p:childTnLst>
                                </p:cTn>
                              </p:par>
                            </p:childTnLst>
                          </p:cTn>
                        </p:par>
                        <p:par>
                          <p:cTn id="110" fill="hold">
                            <p:stCondLst>
                              <p:cond delay="8500"/>
                            </p:stCondLst>
                            <p:childTnLst>
                              <p:par>
                                <p:cTn id="111" presetID="22" presetClass="entr" presetSubtype="8" fill="hold" grpId="0" nodeType="afterEffect">
                                  <p:stCondLst>
                                    <p:cond delay="0"/>
                                  </p:stCondLst>
                                  <p:childTnLst>
                                    <p:set>
                                      <p:cBhvr>
                                        <p:cTn id="112" dur="1" fill="hold">
                                          <p:stCondLst>
                                            <p:cond delay="0"/>
                                          </p:stCondLst>
                                        </p:cTn>
                                        <p:tgtEl>
                                          <p:spTgt spid="67612"/>
                                        </p:tgtEl>
                                        <p:attrNameLst>
                                          <p:attrName>style.visibility</p:attrName>
                                        </p:attrNameLst>
                                      </p:cBhvr>
                                      <p:to>
                                        <p:strVal val="visible"/>
                                      </p:to>
                                    </p:set>
                                    <p:animEffect filter="wipe(left)">
                                      <p:cBhvr>
                                        <p:cTn id="113" dur="500"/>
                                        <p:tgtEl>
                                          <p:spTgt spid="67612"/>
                                        </p:tgtEl>
                                      </p:cBhvr>
                                    </p:animEffect>
                                  </p:childTnLst>
                                </p:cTn>
                              </p:par>
                              <p:par>
                                <p:cTn id="114" presetID="17" presetClass="entr" presetSubtype="10" fill="hold" nodeType="withEffect">
                                  <p:stCondLst>
                                    <p:cond delay="0"/>
                                  </p:stCondLst>
                                  <p:childTnLst>
                                    <p:set>
                                      <p:cBhvr>
                                        <p:cTn id="115" dur="1" fill="hold">
                                          <p:stCondLst>
                                            <p:cond delay="0"/>
                                          </p:stCondLst>
                                        </p:cTn>
                                        <p:tgtEl>
                                          <p:spTgt spid="67602"/>
                                        </p:tgtEl>
                                        <p:attrNameLst>
                                          <p:attrName>style.visibility</p:attrName>
                                        </p:attrNameLst>
                                      </p:cBhvr>
                                      <p:to>
                                        <p:strVal val="visible"/>
                                      </p:to>
                                    </p:set>
                                    <p:anim calcmode="lin" valueType="num">
                                      <p:cBhvr>
                                        <p:cTn id="116" dur="500" fill="hold"/>
                                        <p:tgtEl>
                                          <p:spTgt spid="67602"/>
                                        </p:tgtEl>
                                        <p:attrNameLst>
                                          <p:attrName>ppt_w</p:attrName>
                                        </p:attrNameLst>
                                      </p:cBhvr>
                                      <p:tavLst>
                                        <p:tav tm="0">
                                          <p:val>
                                            <p:fltVal val="0.000000"/>
                                          </p:val>
                                        </p:tav>
                                        <p:tav tm="100000">
                                          <p:val>
                                            <p:strVal val="#ppt_w"/>
                                          </p:val>
                                        </p:tav>
                                      </p:tavLst>
                                    </p:anim>
                                    <p:anim calcmode="lin" valueType="num">
                                      <p:cBhvr>
                                        <p:cTn id="117" dur="500" fill="hold"/>
                                        <p:tgtEl>
                                          <p:spTgt spid="67602"/>
                                        </p:tgtEl>
                                        <p:attrNameLst>
                                          <p:attrName>ppt_h</p:attrName>
                                        </p:attrNameLst>
                                      </p:cBhvr>
                                      <p:tavLst>
                                        <p:tav tm="0">
                                          <p:val>
                                            <p:strVal val="#ppt_h"/>
                                          </p:val>
                                        </p:tav>
                                        <p:tav tm="100000">
                                          <p:val>
                                            <p:strVal val="#ppt_h"/>
                                          </p:val>
                                        </p:tav>
                                      </p:tavLst>
                                    </p:anim>
                                  </p:childTnLst>
                                </p:cTn>
                              </p:par>
                            </p:childTnLst>
                          </p:cTn>
                        </p:par>
                        <p:par>
                          <p:cTn id="118" fill="hold">
                            <p:stCondLst>
                              <p:cond delay="9000"/>
                            </p:stCondLst>
                            <p:childTnLst>
                              <p:par>
                                <p:cTn id="119" presetID="22" presetClass="entr" presetSubtype="8" fill="hold" grpId="0" nodeType="afterEffect">
                                  <p:stCondLst>
                                    <p:cond delay="0"/>
                                  </p:stCondLst>
                                  <p:childTnLst>
                                    <p:set>
                                      <p:cBhvr>
                                        <p:cTn id="120" dur="1" fill="hold">
                                          <p:stCondLst>
                                            <p:cond delay="0"/>
                                          </p:stCondLst>
                                        </p:cTn>
                                        <p:tgtEl>
                                          <p:spTgt spid="67613"/>
                                        </p:tgtEl>
                                        <p:attrNameLst>
                                          <p:attrName>style.visibility</p:attrName>
                                        </p:attrNameLst>
                                      </p:cBhvr>
                                      <p:to>
                                        <p:strVal val="visible"/>
                                      </p:to>
                                    </p:set>
                                    <p:animEffect filter="wipe(left)">
                                      <p:cBhvr>
                                        <p:cTn id="121" dur="500"/>
                                        <p:tgtEl>
                                          <p:spTgt spid="67613"/>
                                        </p:tgtEl>
                                      </p:cBhvr>
                                    </p:animEffect>
                                  </p:childTnLst>
                                </p:cTn>
                              </p:par>
                            </p:childTnLst>
                          </p:cTn>
                        </p:par>
                        <p:par>
                          <p:cTn id="122" fill="hold">
                            <p:stCondLst>
                              <p:cond delay="9500"/>
                            </p:stCondLst>
                            <p:childTnLst>
                              <p:par>
                                <p:cTn id="123" presetID="17" presetClass="entr" presetSubtype="10" fill="hold" nodeType="afterEffect">
                                  <p:stCondLst>
                                    <p:cond delay="0"/>
                                  </p:stCondLst>
                                  <p:childTnLst>
                                    <p:set>
                                      <p:cBhvr>
                                        <p:cTn id="124" dur="1" fill="hold">
                                          <p:stCondLst>
                                            <p:cond delay="0"/>
                                          </p:stCondLst>
                                        </p:cTn>
                                        <p:tgtEl>
                                          <p:spTgt spid="2"/>
                                        </p:tgtEl>
                                        <p:attrNameLst>
                                          <p:attrName>style.visibility</p:attrName>
                                        </p:attrNameLst>
                                      </p:cBhvr>
                                      <p:to>
                                        <p:strVal val="visible"/>
                                      </p:to>
                                    </p:set>
                                    <p:anim calcmode="lin" valueType="num">
                                      <p:cBhvr>
                                        <p:cTn id="125" dur="500" fill="hold"/>
                                        <p:tgtEl>
                                          <p:spTgt spid="2"/>
                                        </p:tgtEl>
                                        <p:attrNameLst>
                                          <p:attrName>ppt_w</p:attrName>
                                        </p:attrNameLst>
                                      </p:cBhvr>
                                      <p:tavLst>
                                        <p:tav tm="0">
                                          <p:val>
                                            <p:fltVal val="0.000000"/>
                                          </p:val>
                                        </p:tav>
                                        <p:tav tm="100000">
                                          <p:val>
                                            <p:strVal val="#ppt_w"/>
                                          </p:val>
                                        </p:tav>
                                      </p:tavLst>
                                    </p:anim>
                                    <p:anim calcmode="lin" valueType="num">
                                      <p:cBhvr>
                                        <p:cTn id="126" dur="500" fill="hold"/>
                                        <p:tgtEl>
                                          <p:spTgt spid="2"/>
                                        </p:tgtEl>
                                        <p:attrNameLst>
                                          <p:attrName>ppt_h</p:attrName>
                                        </p:attrNameLst>
                                      </p:cBhvr>
                                      <p:tavLst>
                                        <p:tav tm="0">
                                          <p:val>
                                            <p:strVal val="#ppt_h"/>
                                          </p:val>
                                        </p:tav>
                                        <p:tav tm="100000">
                                          <p:val>
                                            <p:strVal val="#ppt_h"/>
                                          </p:val>
                                        </p:tav>
                                      </p:tavLst>
                                    </p:anim>
                                  </p:childTnLst>
                                </p:cTn>
                              </p:par>
                            </p:childTnLst>
                          </p:cTn>
                        </p:par>
                        <p:par>
                          <p:cTn id="127" fill="hold">
                            <p:stCondLst>
                              <p:cond delay="10000"/>
                            </p:stCondLst>
                            <p:childTnLst>
                              <p:par>
                                <p:cTn id="128" presetID="17" presetClass="entr" presetSubtype="10" fill="hold" nodeType="afterEffect">
                                  <p:stCondLst>
                                    <p:cond delay="0"/>
                                  </p:stCondLst>
                                  <p:childTnLst>
                                    <p:set>
                                      <p:cBhvr>
                                        <p:cTn id="129" dur="1" fill="hold">
                                          <p:stCondLst>
                                            <p:cond delay="0"/>
                                          </p:stCondLst>
                                        </p:cTn>
                                        <p:tgtEl>
                                          <p:spTgt spid="7"/>
                                        </p:tgtEl>
                                        <p:attrNameLst>
                                          <p:attrName>style.visibility</p:attrName>
                                        </p:attrNameLst>
                                      </p:cBhvr>
                                      <p:to>
                                        <p:strVal val="visible"/>
                                      </p:to>
                                    </p:set>
                                    <p:anim calcmode="lin" valueType="num">
                                      <p:cBhvr>
                                        <p:cTn id="130" dur="500" fill="hold"/>
                                        <p:tgtEl>
                                          <p:spTgt spid="7"/>
                                        </p:tgtEl>
                                        <p:attrNameLst>
                                          <p:attrName>ppt_w</p:attrName>
                                        </p:attrNameLst>
                                      </p:cBhvr>
                                      <p:tavLst>
                                        <p:tav tm="0">
                                          <p:val>
                                            <p:fltVal val="0.000000"/>
                                          </p:val>
                                        </p:tav>
                                        <p:tav tm="100000">
                                          <p:val>
                                            <p:strVal val="#ppt_w"/>
                                          </p:val>
                                        </p:tav>
                                      </p:tavLst>
                                    </p:anim>
                                    <p:anim calcmode="lin" valueType="num">
                                      <p:cBhvr>
                                        <p:cTn id="131" dur="500" fill="hold"/>
                                        <p:tgtEl>
                                          <p:spTgt spid="7"/>
                                        </p:tgtEl>
                                        <p:attrNameLst>
                                          <p:attrName>ppt_h</p:attrName>
                                        </p:attrNameLst>
                                      </p:cBhvr>
                                      <p:tavLst>
                                        <p:tav tm="0">
                                          <p:val>
                                            <p:strVal val="#ppt_h"/>
                                          </p:val>
                                        </p:tav>
                                        <p:tav tm="100000">
                                          <p:val>
                                            <p:strVal val="#ppt_h"/>
                                          </p:val>
                                        </p:tav>
                                      </p:tavLst>
                                    </p:anim>
                                  </p:childTnLst>
                                </p:cTn>
                              </p:par>
                              <p:par>
                                <p:cTn id="132" presetID="17" presetClass="entr" presetSubtype="10" fill="hold" nodeType="withEffect">
                                  <p:stCondLst>
                                    <p:cond delay="0"/>
                                  </p:stCondLst>
                                  <p:childTnLst>
                                    <p:set>
                                      <p:cBhvr>
                                        <p:cTn id="133" dur="1" fill="hold">
                                          <p:stCondLst>
                                            <p:cond delay="0"/>
                                          </p:stCondLst>
                                        </p:cTn>
                                        <p:tgtEl>
                                          <p:spTgt spid="11"/>
                                        </p:tgtEl>
                                        <p:attrNameLst>
                                          <p:attrName>style.visibility</p:attrName>
                                        </p:attrNameLst>
                                      </p:cBhvr>
                                      <p:to>
                                        <p:strVal val="visible"/>
                                      </p:to>
                                    </p:set>
                                    <p:anim calcmode="lin" valueType="num">
                                      <p:cBhvr>
                                        <p:cTn id="134" dur="500" fill="hold"/>
                                        <p:tgtEl>
                                          <p:spTgt spid="11"/>
                                        </p:tgtEl>
                                        <p:attrNameLst>
                                          <p:attrName>ppt_w</p:attrName>
                                        </p:attrNameLst>
                                      </p:cBhvr>
                                      <p:tavLst>
                                        <p:tav tm="0">
                                          <p:val>
                                            <p:fltVal val="0.000000"/>
                                          </p:val>
                                        </p:tav>
                                        <p:tav tm="100000">
                                          <p:val>
                                            <p:strVal val="#ppt_w"/>
                                          </p:val>
                                        </p:tav>
                                      </p:tavLst>
                                    </p:anim>
                                    <p:anim calcmode="lin" valueType="num">
                                      <p:cBhvr>
                                        <p:cTn id="135" dur="500" fill="hold"/>
                                        <p:tgtEl>
                                          <p:spTgt spid="11"/>
                                        </p:tgtEl>
                                        <p:attrNameLst>
                                          <p:attrName>ppt_h</p:attrName>
                                        </p:attrNameLst>
                                      </p:cBhvr>
                                      <p:tavLst>
                                        <p:tav tm="0">
                                          <p:val>
                                            <p:strVal val="#ppt_h"/>
                                          </p:val>
                                        </p:tav>
                                        <p:tav tm="100000">
                                          <p:val>
                                            <p:strVal val="#ppt_h"/>
                                          </p:val>
                                        </p:tav>
                                      </p:tavLst>
                                    </p:anim>
                                  </p:childTnLst>
                                </p:cTn>
                              </p:par>
                            </p:childTnLst>
                          </p:cTn>
                        </p:par>
                        <p:par>
                          <p:cTn id="136" fill="hold">
                            <p:stCondLst>
                              <p:cond delay="10500"/>
                            </p:stCondLst>
                            <p:childTnLst>
                              <p:par>
                                <p:cTn id="137" presetID="22" presetClass="entr" presetSubtype="8" fill="hold" grpId="0" nodeType="afterEffect">
                                  <p:stCondLst>
                                    <p:cond delay="0"/>
                                  </p:stCondLst>
                                  <p:childTnLst>
                                    <p:set>
                                      <p:cBhvr>
                                        <p:cTn id="138" dur="1" fill="hold">
                                          <p:stCondLst>
                                            <p:cond delay="0"/>
                                          </p:stCondLst>
                                        </p:cTn>
                                        <p:tgtEl>
                                          <p:spTgt spid="18"/>
                                        </p:tgtEl>
                                        <p:attrNameLst>
                                          <p:attrName>style.visibility</p:attrName>
                                        </p:attrNameLst>
                                      </p:cBhvr>
                                      <p:to>
                                        <p:strVal val="visible"/>
                                      </p:to>
                                    </p:set>
                                    <p:animEffect filter="wipe(left)">
                                      <p:cBhvr>
                                        <p:cTn id="139" dur="500"/>
                                        <p:tgtEl>
                                          <p:spTgt spid="18"/>
                                        </p:tgtEl>
                                      </p:cBhvr>
                                    </p:animEffect>
                                  </p:childTnLst>
                                </p:cTn>
                              </p:par>
                            </p:childTnLst>
                          </p:cTn>
                        </p:par>
                        <p:par>
                          <p:cTn id="140" fill="hold">
                            <p:stCondLst>
                              <p:cond delay="11000"/>
                            </p:stCondLst>
                            <p:childTnLst>
                              <p:par>
                                <p:cTn id="141" presetID="22" presetClass="entr" presetSubtype="8" fill="hold" grpId="0" nodeType="afterEffect">
                                  <p:stCondLst>
                                    <p:cond delay="0"/>
                                  </p:stCondLst>
                                  <p:childTnLst>
                                    <p:set>
                                      <p:cBhvr>
                                        <p:cTn id="142" dur="1" fill="hold">
                                          <p:stCondLst>
                                            <p:cond delay="0"/>
                                          </p:stCondLst>
                                        </p:cTn>
                                        <p:tgtEl>
                                          <p:spTgt spid="19"/>
                                        </p:tgtEl>
                                        <p:attrNameLst>
                                          <p:attrName>style.visibility</p:attrName>
                                        </p:attrNameLst>
                                      </p:cBhvr>
                                      <p:to>
                                        <p:strVal val="visible"/>
                                      </p:to>
                                    </p:set>
                                    <p:animEffect filter="wipe(left)">
                                      <p:cBhvr>
                                        <p:cTn id="143" dur="500"/>
                                        <p:tgtEl>
                                          <p:spTgt spid="19"/>
                                        </p:tgtEl>
                                      </p:cBhvr>
                                    </p:animEffect>
                                  </p:childTnLst>
                                </p:cTn>
                              </p:par>
                            </p:childTnLst>
                          </p:cTn>
                        </p:par>
                        <p:par>
                          <p:cTn id="144" fill="hold">
                            <p:stCondLst>
                              <p:cond delay="11500"/>
                            </p:stCondLst>
                            <p:childTnLst>
                              <p:par>
                                <p:cTn id="145" presetID="22" presetClass="entr" presetSubtype="8" fill="hold" grpId="0" nodeType="afterEffect">
                                  <p:stCondLst>
                                    <p:cond delay="0"/>
                                  </p:stCondLst>
                                  <p:childTnLst>
                                    <p:set>
                                      <p:cBhvr>
                                        <p:cTn id="146" dur="1" fill="hold">
                                          <p:stCondLst>
                                            <p:cond delay="0"/>
                                          </p:stCondLst>
                                        </p:cTn>
                                        <p:tgtEl>
                                          <p:spTgt spid="20"/>
                                        </p:tgtEl>
                                        <p:attrNameLst>
                                          <p:attrName>style.visibility</p:attrName>
                                        </p:attrNameLst>
                                      </p:cBhvr>
                                      <p:to>
                                        <p:strVal val="visible"/>
                                      </p:to>
                                    </p:set>
                                    <p:animEffect filter="wipe(left)">
                                      <p:cBhvr>
                                        <p:cTn id="1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2" grpId="0" bldLvl="0" animBg="1"/>
      <p:bldP spid="67592" grpId="1" bldLvl="0" animBg="1"/>
      <p:bldP spid="67593" grpId="0" bldLvl="0" animBg="1"/>
      <p:bldP spid="67594" grpId="0" bldLvl="0" animBg="1"/>
      <p:bldP spid="67595" grpId="0" bldLvl="0" animBg="1"/>
      <p:bldP spid="67596" grpId="0" bldLvl="0" animBg="1"/>
      <p:bldP spid="67597" grpId="0" bldLvl="0" animBg="1"/>
      <p:bldP spid="67605" grpId="0" bldLvl="0" animBg="1"/>
      <p:bldP spid="67606" grpId="0" bldLvl="0" animBg="1"/>
      <p:bldP spid="67607" grpId="0" bldLvl="0" animBg="1"/>
      <p:bldP spid="67608" grpId="0" bldLvl="0" animBg="1"/>
      <p:bldP spid="67609" grpId="0" bldLvl="0" animBg="1"/>
      <p:bldP spid="67610" grpId="0" bldLvl="0" animBg="1"/>
      <p:bldP spid="67611" grpId="0" bldLvl="0"/>
      <p:bldP spid="67612" grpId="0" bldLvl="0"/>
      <p:bldP spid="67613" grpId="0" bldLvl="0"/>
      <p:bldP spid="18" grpId="0" bldLvl="0"/>
      <p:bldP spid="19" grpId="0" bldLvl="0"/>
      <p:bldP spid="20"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586" name="Picture 14" descr="C:\Documents and Settings\tdz\桌面\dancing1.jpg"/>
          <p:cNvPicPr>
            <a:picLocks noChangeAspect="1"/>
          </p:cNvPicPr>
          <p:nvPr/>
        </p:nvPicPr>
        <p:blipFill>
          <a:blip r:embed="rId1"/>
          <a:srcRect t="5841" b="5841"/>
          <a:stretch>
            <a:fillRect/>
          </a:stretch>
        </p:blipFill>
        <p:spPr>
          <a:xfrm>
            <a:off x="9195435" y="4624070"/>
            <a:ext cx="2908300" cy="1829435"/>
          </a:xfrm>
          <a:prstGeom prst="rect">
            <a:avLst/>
          </a:prstGeom>
          <a:blipFill rotWithShape="1">
            <a:blip r:embed="rId2"/>
            <a:srcRect t="5841" b="5841"/>
            <a:stretch>
              <a:fillRect/>
            </a:stretch>
          </a:blipFill>
          <a:ln w="28575" cap="flat" cmpd="sng">
            <a:solidFill>
              <a:schemeClr val="bg1"/>
            </a:solidFill>
            <a:prstDash val="solid"/>
            <a:miter/>
            <a:headEnd type="none" w="med" len="med"/>
            <a:tailEnd type="none" w="med" len="med"/>
          </a:ln>
        </p:spPr>
      </p:pic>
      <p:pic>
        <p:nvPicPr>
          <p:cNvPr id="67587" name="Picture 17" descr="C:\Documents and Settings\tdz\桌面\music_3834x2551_zcool.com.cn.jpg"/>
          <p:cNvPicPr>
            <a:picLocks noChangeAspect="1"/>
          </p:cNvPicPr>
          <p:nvPr/>
        </p:nvPicPr>
        <p:blipFill>
          <a:blip r:embed="rId3"/>
          <a:srcRect t="2986" b="2986"/>
          <a:stretch>
            <a:fillRect/>
          </a:stretch>
        </p:blipFill>
        <p:spPr>
          <a:xfrm>
            <a:off x="6156960" y="4624070"/>
            <a:ext cx="2908300" cy="1829435"/>
          </a:xfrm>
          <a:prstGeom prst="rect">
            <a:avLst/>
          </a:prstGeom>
          <a:blipFill rotWithShape="1">
            <a:blip r:embed="rId2"/>
            <a:srcRect t="2986" b="2986"/>
            <a:stretch>
              <a:fillRect/>
            </a:stretch>
          </a:blipFill>
          <a:ln w="28575" cap="flat" cmpd="sng">
            <a:solidFill>
              <a:schemeClr val="bg1"/>
            </a:solidFill>
            <a:prstDash val="solid"/>
            <a:miter/>
            <a:headEnd type="none" w="med" len="med"/>
            <a:tailEnd type="none" w="med" len="med"/>
          </a:ln>
        </p:spPr>
      </p:pic>
      <p:pic>
        <p:nvPicPr>
          <p:cNvPr id="67588" name="Picture 16" descr="C:\Documents and Settings\tdz\桌面\xpic4236.jpg"/>
          <p:cNvPicPr>
            <a:picLocks noChangeAspect="1"/>
          </p:cNvPicPr>
          <p:nvPr/>
        </p:nvPicPr>
        <p:blipFill>
          <a:blip r:embed="rId4"/>
          <a:srcRect t="3078" b="3078"/>
          <a:stretch>
            <a:fillRect/>
          </a:stretch>
        </p:blipFill>
        <p:spPr>
          <a:xfrm>
            <a:off x="3126740" y="4615180"/>
            <a:ext cx="2922270" cy="1838325"/>
          </a:xfrm>
          <a:prstGeom prst="rect">
            <a:avLst/>
          </a:prstGeom>
          <a:blipFill rotWithShape="1">
            <a:blip r:embed="rId2"/>
            <a:srcRect t="3078" b="3078"/>
            <a:stretch>
              <a:fillRect/>
            </a:stretch>
          </a:blipFill>
          <a:ln w="28575" cap="flat" cmpd="sng">
            <a:solidFill>
              <a:schemeClr val="bg1"/>
            </a:solidFill>
            <a:prstDash val="solid"/>
            <a:miter/>
            <a:headEnd type="none" w="med" len="med"/>
            <a:tailEnd type="none" w="med" len="med"/>
          </a:ln>
        </p:spPr>
      </p:pic>
      <p:pic>
        <p:nvPicPr>
          <p:cNvPr id="67589" name="Picture 15" descr="C:\Documents and Settings\tdz\桌面\baby01.jpg"/>
          <p:cNvPicPr>
            <a:picLocks noChangeAspect="1"/>
          </p:cNvPicPr>
          <p:nvPr/>
        </p:nvPicPr>
        <p:blipFill>
          <a:blip r:embed="rId5"/>
          <a:stretch>
            <a:fillRect/>
          </a:stretch>
        </p:blipFill>
        <p:spPr>
          <a:xfrm>
            <a:off x="80010" y="4624070"/>
            <a:ext cx="2908300" cy="1829435"/>
          </a:xfrm>
          <a:prstGeom prst="rect">
            <a:avLst/>
          </a:prstGeom>
          <a:blipFill rotWithShape="1">
            <a:blip r:embed="rId2"/>
            <a:stretch>
              <a:fillRect/>
            </a:stretch>
          </a:blipFill>
          <a:ln w="28575" cap="flat" cmpd="sng">
            <a:solidFill>
              <a:schemeClr val="bg1"/>
            </a:solidFill>
            <a:prstDash val="solid"/>
            <a:miter/>
            <a:headEnd type="none" w="med" len="med"/>
            <a:tailEnd type="none" w="med" len="med"/>
          </a:ln>
        </p:spPr>
      </p:pic>
      <p:sp>
        <p:nvSpPr>
          <p:cNvPr id="67590" name="Oval 60">
            <a:hlinkClick r:id="rId6"/>
          </p:cNvPr>
          <p:cNvSpPr/>
          <p:nvPr/>
        </p:nvSpPr>
        <p:spPr>
          <a:xfrm>
            <a:off x="5976938" y="3039428"/>
            <a:ext cx="444500" cy="523875"/>
          </a:xfrm>
          <a:prstGeom prst="ellipse">
            <a:avLst/>
          </a:prstGeom>
          <a:solidFill>
            <a:srgbClr val="0079C5">
              <a:alpha val="0"/>
            </a:srgbClr>
          </a:solidFill>
          <a:ln w="33338">
            <a:noFill/>
          </a:ln>
        </p:spPr>
        <p:txBody>
          <a:bodyPr lIns="91417" tIns="45708" rIns="91417" bIns="45708"/>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
        <p:nvSpPr>
          <p:cNvPr id="67591" name="Oval 61">
            <a:hlinkClick r:id="rId7"/>
          </p:cNvPr>
          <p:cNvSpPr/>
          <p:nvPr/>
        </p:nvSpPr>
        <p:spPr>
          <a:xfrm>
            <a:off x="5979160" y="3565525"/>
            <a:ext cx="420688" cy="520700"/>
          </a:xfrm>
          <a:prstGeom prst="ellipse">
            <a:avLst/>
          </a:prstGeom>
          <a:solidFill>
            <a:srgbClr val="0079C5">
              <a:alpha val="0"/>
            </a:srgbClr>
          </a:solidFill>
          <a:ln w="33338">
            <a:noFill/>
          </a:ln>
        </p:spPr>
        <p:txBody>
          <a:bodyPr lIns="91417" tIns="45708" rIns="91417" bIns="45708"/>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
        <p:nvSpPr>
          <p:cNvPr id="67592" name="矩形​​ 5"/>
          <p:cNvSpPr/>
          <p:nvPr/>
        </p:nvSpPr>
        <p:spPr>
          <a:xfrm>
            <a:off x="635" y="360045"/>
            <a:ext cx="12190730" cy="4127500"/>
          </a:xfrm>
          <a:prstGeom prst="rect">
            <a:avLst/>
          </a:prstGeom>
          <a:solidFill>
            <a:srgbClr val="9BBB59"/>
          </a:solidFill>
          <a:ln w="9525">
            <a:noFill/>
          </a:ln>
        </p:spPr>
        <p:txBody>
          <a:bodyPr lIns="287926" tIns="45708" rIns="91417" bIns="45708" anchor="b"/>
          <a:p>
            <a:pPr lvl="0" fontAlgn="base">
              <a:lnSpc>
                <a:spcPct val="100000"/>
              </a:lnSpc>
              <a:spcBef>
                <a:spcPct val="0"/>
              </a:spcBef>
              <a:spcAft>
                <a:spcPct val="0"/>
              </a:spcAft>
            </a:pPr>
            <a:endParaRPr sz="2800">
              <a:solidFill>
                <a:srgbClr val="92D050"/>
              </a:solidFill>
              <a:latin typeface="微软雅黑" panose="020B0503020204020204" charset="-122"/>
              <a:ea typeface="微软雅黑" panose="020B0503020204020204" charset="-122"/>
              <a:sym typeface="微软雅黑" panose="020B0503020204020204" charset="-122"/>
            </a:endParaRPr>
          </a:p>
        </p:txBody>
      </p:sp>
      <p:sp>
        <p:nvSpPr>
          <p:cNvPr id="67593" name="Line 33"/>
          <p:cNvSpPr/>
          <p:nvPr/>
        </p:nvSpPr>
        <p:spPr>
          <a:xfrm flipH="1" flipV="1">
            <a:off x="6169025" y="1671955"/>
            <a:ext cx="19685" cy="2239010"/>
          </a:xfrm>
          <a:prstGeom prst="line">
            <a:avLst/>
          </a:prstGeom>
          <a:ln w="33338" cap="flat" cmpd="sng">
            <a:solidFill>
              <a:srgbClr val="FFFFFF"/>
            </a:solidFill>
            <a:prstDash val="solid"/>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594" name="Line 5"/>
          <p:cNvSpPr/>
          <p:nvPr/>
        </p:nvSpPr>
        <p:spPr>
          <a:xfrm>
            <a:off x="635" y="3913188"/>
            <a:ext cx="1922463" cy="15875"/>
          </a:xfrm>
          <a:prstGeom prst="line">
            <a:avLst/>
          </a:prstGeom>
          <a:ln w="33338" cap="flat" cmpd="sng">
            <a:solidFill>
              <a:srgbClr val="FFFFFF"/>
            </a:solidFill>
            <a:prstDash val="solid"/>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595" name="Line 19"/>
          <p:cNvSpPr/>
          <p:nvPr/>
        </p:nvSpPr>
        <p:spPr>
          <a:xfrm flipH="1">
            <a:off x="1923098" y="2740025"/>
            <a:ext cx="200025" cy="1189038"/>
          </a:xfrm>
          <a:prstGeom prst="line">
            <a:avLst/>
          </a:prstGeom>
          <a:ln w="33338" cap="flat" cmpd="sng">
            <a:solidFill>
              <a:schemeClr val="bg1"/>
            </a:solidFill>
            <a:prstDash val="solid"/>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596" name="Line 21"/>
          <p:cNvSpPr/>
          <p:nvPr/>
        </p:nvSpPr>
        <p:spPr>
          <a:xfrm flipH="1">
            <a:off x="3126740" y="2562225"/>
            <a:ext cx="13970" cy="1370330"/>
          </a:xfrm>
          <a:prstGeom prst="line">
            <a:avLst/>
          </a:prstGeom>
          <a:ln w="33338" cap="flat" cmpd="sng">
            <a:solidFill>
              <a:schemeClr val="bg1"/>
            </a:solidFill>
            <a:prstDash val="solid"/>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597" name="Oval 22"/>
          <p:cNvSpPr/>
          <p:nvPr/>
        </p:nvSpPr>
        <p:spPr>
          <a:xfrm>
            <a:off x="5680710" y="692150"/>
            <a:ext cx="1008063" cy="979488"/>
          </a:xfrm>
          <a:prstGeom prst="ellipse">
            <a:avLst/>
          </a:prstGeom>
          <a:noFill/>
          <a:ln w="33338" cap="flat" cmpd="sng">
            <a:solidFill>
              <a:srgbClr val="FFFFFF"/>
            </a:solidFill>
            <a:prstDash val="solid"/>
            <a:headEnd type="none" w="med" len="med"/>
            <a:tailEnd type="none" w="med" len="med"/>
          </a:ln>
        </p:spPr>
        <p:txBody>
          <a:bodyPr lIns="91417" tIns="45708" rIns="91417" bIns="45708"/>
          <a:p>
            <a:pPr lvl="0" fontAlgn="base">
              <a:lnSpc>
                <a:spcPct val="100000"/>
              </a:lnSpc>
              <a:spcBef>
                <a:spcPct val="0"/>
              </a:spcBef>
              <a:spcAft>
                <a:spcPct val="0"/>
              </a:spcAft>
            </a:pPr>
            <a:r>
              <a:rPr lang="zh-CN" altLang="en-US" sz="2000" b="1" dirty="0">
                <a:solidFill>
                  <a:srgbClr val="FFFFFF"/>
                </a:solidFill>
                <a:latin typeface="微软雅黑" panose="020B0503020204020204" charset="-122"/>
                <a:ea typeface="微软雅黑" panose="020B0503020204020204" charset="-122"/>
                <a:sym typeface="微软雅黑" panose="020B0503020204020204" charset="-122"/>
              </a:rPr>
              <a:t>课件制作</a:t>
            </a:r>
            <a:endParaRPr lang="zh-CN" altLang="en-US" dirty="0">
              <a:ea typeface="宋体" panose="02010600030101010101" pitchFamily="2" charset="-122"/>
            </a:endParaRPr>
          </a:p>
        </p:txBody>
      </p:sp>
      <p:grpSp>
        <p:nvGrpSpPr>
          <p:cNvPr id="67602" name="组合 67601"/>
          <p:cNvGrpSpPr/>
          <p:nvPr/>
        </p:nvGrpSpPr>
        <p:grpSpPr>
          <a:xfrm>
            <a:off x="5907723" y="2919095"/>
            <a:ext cx="563562" cy="520700"/>
            <a:chOff x="0" y="0"/>
            <a:chExt cx="438" cy="438"/>
          </a:xfrm>
        </p:grpSpPr>
        <p:sp>
          <p:nvSpPr>
            <p:cNvPr id="67603" name="Freeform 32"/>
            <p:cNvSpPr/>
            <p:nvPr/>
          </p:nvSpPr>
          <p:spPr>
            <a:xfrm>
              <a:off x="100" y="100"/>
              <a:ext cx="240" cy="241"/>
            </a:xfrm>
            <a:custGeom>
              <a:avLst/>
              <a:gdLst>
                <a:gd name="txL" fmla="*/ 0 w 303"/>
                <a:gd name="txT" fmla="*/ 0 h 305"/>
                <a:gd name="txR" fmla="*/ 303 w 303"/>
                <a:gd name="txB" fmla="*/ 305 h 305"/>
              </a:gdLst>
              <a:ahLst/>
              <a:cxnLst>
                <a:cxn ang="0">
                  <a:pos x="303" y="263"/>
                </a:cxn>
                <a:cxn ang="0">
                  <a:pos x="171" y="131"/>
                </a:cxn>
                <a:cxn ang="0">
                  <a:pos x="223" y="77"/>
                </a:cxn>
                <a:cxn ang="0">
                  <a:pos x="0" y="0"/>
                </a:cxn>
                <a:cxn ang="0">
                  <a:pos x="76" y="224"/>
                </a:cxn>
                <a:cxn ang="0">
                  <a:pos x="129" y="170"/>
                </a:cxn>
                <a:cxn ang="0">
                  <a:pos x="262" y="305"/>
                </a:cxn>
                <a:cxn ang="0">
                  <a:pos x="303" y="263"/>
                </a:cxn>
              </a:cxnLst>
              <a:rect l="txL" t="txT" r="txR" b="txB"/>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a:noFill/>
            </a:ln>
          </p:spPr>
          <p:txBody>
            <a:bodyPr/>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4" name="Oval 30"/>
            <p:cNvSpPr/>
            <p:nvPr/>
          </p:nvSpPr>
          <p:spPr>
            <a:xfrm>
              <a:off x="0" y="0"/>
              <a:ext cx="438" cy="438"/>
            </a:xfrm>
            <a:prstGeom prst="ellipse">
              <a:avLst/>
            </a:prstGeom>
            <a:solidFill>
              <a:schemeClr val="accent1"/>
            </a:solidFill>
            <a:ln w="33338" cap="flat" cmpd="sng">
              <a:solidFill>
                <a:srgbClr val="FFFFFF"/>
              </a:solidFill>
              <a:prstDash val="solid"/>
              <a:headEnd type="none" w="med" len="med"/>
              <a:tailEnd type="none" w="med" len="med"/>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grpSp>
      <p:sp>
        <p:nvSpPr>
          <p:cNvPr id="67605" name="Freeform 11"/>
          <p:cNvSpPr/>
          <p:nvPr/>
        </p:nvSpPr>
        <p:spPr>
          <a:xfrm>
            <a:off x="1154748" y="2738438"/>
            <a:ext cx="981075" cy="198437"/>
          </a:xfrm>
          <a:custGeom>
            <a:avLst/>
            <a:gdLst>
              <a:gd name="txL" fmla="*/ 0 w 618"/>
              <a:gd name="txT" fmla="*/ 0 h 167"/>
              <a:gd name="txR" fmla="*/ 618 w 618"/>
              <a:gd name="txB" fmla="*/ 167 h 167"/>
            </a:gdLst>
            <a:ahLst/>
            <a:cxnLst>
              <a:cxn ang="0">
                <a:pos x="0" y="167"/>
              </a:cxn>
              <a:cxn ang="0">
                <a:pos x="616" y="20"/>
              </a:cxn>
              <a:cxn ang="0">
                <a:pos x="618" y="0"/>
              </a:cxn>
              <a:cxn ang="0">
                <a:pos x="2" y="153"/>
              </a:cxn>
            </a:cxnLst>
            <a:rect l="txL" t="txT" r="txR" b="txB"/>
            <a:pathLst>
              <a:path w="618" h="167">
                <a:moveTo>
                  <a:pt x="0" y="167"/>
                </a:moveTo>
                <a:lnTo>
                  <a:pt x="616" y="20"/>
                </a:lnTo>
                <a:lnTo>
                  <a:pt x="618" y="0"/>
                </a:lnTo>
                <a:lnTo>
                  <a:pt x="2" y="153"/>
                </a:lnTo>
              </a:path>
            </a:pathLst>
          </a:custGeom>
          <a:solidFill>
            <a:schemeClr val="bg1"/>
          </a:solidFill>
          <a:ln w="11113" cap="flat" cmpd="sng">
            <a:solidFill>
              <a:schemeClr val="bg1"/>
            </a:solidFill>
            <a:prstDash val="solid"/>
            <a:miter/>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6" name="Freeform 13"/>
          <p:cNvSpPr/>
          <p:nvPr/>
        </p:nvSpPr>
        <p:spPr>
          <a:xfrm>
            <a:off x="2104073" y="2459038"/>
            <a:ext cx="1566862" cy="309562"/>
          </a:xfrm>
          <a:custGeom>
            <a:avLst/>
            <a:gdLst>
              <a:gd name="txL" fmla="*/ 0 w 987"/>
              <a:gd name="txT" fmla="*/ 0 h 260"/>
              <a:gd name="txR" fmla="*/ 987 w 987"/>
              <a:gd name="txB" fmla="*/ 260 h 260"/>
            </a:gdLst>
            <a:ahLst/>
            <a:cxnLst>
              <a:cxn ang="0">
                <a:pos x="0" y="260"/>
              </a:cxn>
              <a:cxn ang="0">
                <a:pos x="985" y="19"/>
              </a:cxn>
              <a:cxn ang="0">
                <a:pos x="987" y="0"/>
              </a:cxn>
              <a:cxn ang="0">
                <a:pos x="8" y="238"/>
              </a:cxn>
            </a:cxnLst>
            <a:rect l="txL" t="txT" r="txR" b="txB"/>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7" name="Freeform 15"/>
          <p:cNvSpPr/>
          <p:nvPr/>
        </p:nvSpPr>
        <p:spPr>
          <a:xfrm>
            <a:off x="1261110" y="946150"/>
            <a:ext cx="2541588" cy="844550"/>
          </a:xfrm>
          <a:custGeom>
            <a:avLst/>
            <a:gdLst>
              <a:gd name="txL" fmla="*/ 0 w 1002"/>
              <a:gd name="txT" fmla="*/ 0 h 396"/>
              <a:gd name="txR" fmla="*/ 1002 w 1002"/>
              <a:gd name="txB" fmla="*/ 396 h 396"/>
            </a:gdLst>
            <a:ahLst/>
            <a:cxnLst>
              <a:cxn ang="0">
                <a:pos x="1002" y="3"/>
              </a:cxn>
              <a:cxn ang="0">
                <a:pos x="997" y="12"/>
              </a:cxn>
              <a:cxn ang="0">
                <a:pos x="993" y="11"/>
              </a:cxn>
              <a:cxn ang="0">
                <a:pos x="982" y="9"/>
              </a:cxn>
              <a:cxn ang="0">
                <a:pos x="967" y="9"/>
              </a:cxn>
              <a:cxn ang="0">
                <a:pos x="953" y="11"/>
              </a:cxn>
              <a:cxn ang="0">
                <a:pos x="939" y="16"/>
              </a:cxn>
              <a:cxn ang="0">
                <a:pos x="424" y="224"/>
              </a:cxn>
              <a:cxn ang="0">
                <a:pos x="376" y="244"/>
              </a:cxn>
              <a:cxn ang="0">
                <a:pos x="1" y="396"/>
              </a:cxn>
              <a:cxn ang="0">
                <a:pos x="0" y="390"/>
              </a:cxn>
              <a:cxn ang="0">
                <a:pos x="377" y="237"/>
              </a:cxn>
              <a:cxn ang="0">
                <a:pos x="424" y="218"/>
              </a:cxn>
              <a:cxn ang="0">
                <a:pos x="938" y="8"/>
              </a:cxn>
              <a:cxn ang="0">
                <a:pos x="954" y="3"/>
              </a:cxn>
              <a:cxn ang="0">
                <a:pos x="971" y="1"/>
              </a:cxn>
              <a:cxn ang="0">
                <a:pos x="987" y="0"/>
              </a:cxn>
              <a:cxn ang="0">
                <a:pos x="1000" y="3"/>
              </a:cxn>
              <a:cxn ang="0">
                <a:pos x="1002" y="3"/>
              </a:cxn>
            </a:cxnLst>
            <a:rect l="txL" t="txT" r="txR" b="txB"/>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8" name="Freeform 16"/>
          <p:cNvSpPr/>
          <p:nvPr/>
        </p:nvSpPr>
        <p:spPr>
          <a:xfrm>
            <a:off x="938848" y="1778000"/>
            <a:ext cx="325437" cy="1190625"/>
          </a:xfrm>
          <a:custGeom>
            <a:avLst/>
            <a:gdLst>
              <a:gd name="txL" fmla="*/ 0 w 128"/>
              <a:gd name="txT" fmla="*/ 0 h 558"/>
              <a:gd name="txR" fmla="*/ 128 w 128"/>
              <a:gd name="txB" fmla="*/ 558 h 558"/>
            </a:gdLst>
            <a:ahLst/>
            <a:cxnLst>
              <a:cxn ang="0">
                <a:pos x="128" y="6"/>
              </a:cxn>
              <a:cxn ang="0">
                <a:pos x="124" y="7"/>
              </a:cxn>
              <a:cxn ang="0">
                <a:pos x="118" y="11"/>
              </a:cxn>
              <a:cxn ang="0">
                <a:pos x="112" y="17"/>
              </a:cxn>
              <a:cxn ang="0">
                <a:pos x="108" y="24"/>
              </a:cxn>
              <a:cxn ang="0">
                <a:pos x="106" y="31"/>
              </a:cxn>
              <a:cxn ang="0">
                <a:pos x="64" y="240"/>
              </a:cxn>
              <a:cxn ang="0">
                <a:pos x="55" y="287"/>
              </a:cxn>
              <a:cxn ang="0">
                <a:pos x="7" y="530"/>
              </a:cxn>
              <a:cxn ang="0">
                <a:pos x="6" y="539"/>
              </a:cxn>
              <a:cxn ang="0">
                <a:pos x="8" y="545"/>
              </a:cxn>
              <a:cxn ang="0">
                <a:pos x="13" y="549"/>
              </a:cxn>
              <a:cxn ang="0">
                <a:pos x="19" y="550"/>
              </a:cxn>
              <a:cxn ang="0">
                <a:pos x="86" y="535"/>
              </a:cxn>
              <a:cxn ang="0">
                <a:pos x="85" y="543"/>
              </a:cxn>
              <a:cxn ang="0">
                <a:pos x="17" y="558"/>
              </a:cxn>
              <a:cxn ang="0">
                <a:pos x="9" y="557"/>
              </a:cxn>
              <a:cxn ang="0">
                <a:pos x="3" y="552"/>
              </a:cxn>
              <a:cxn ang="0">
                <a:pos x="0" y="543"/>
              </a:cxn>
              <a:cxn ang="0">
                <a:pos x="1" y="531"/>
              </a:cxn>
              <a:cxn ang="0">
                <a:pos x="49" y="289"/>
              </a:cxn>
              <a:cxn ang="0">
                <a:pos x="58" y="242"/>
              </a:cxn>
              <a:cxn ang="0">
                <a:pos x="100" y="33"/>
              </a:cxn>
              <a:cxn ang="0">
                <a:pos x="104" y="23"/>
              </a:cxn>
              <a:cxn ang="0">
                <a:pos x="110" y="14"/>
              </a:cxn>
              <a:cxn ang="0">
                <a:pos x="117" y="6"/>
              </a:cxn>
              <a:cxn ang="0">
                <a:pos x="126" y="1"/>
              </a:cxn>
              <a:cxn ang="0">
                <a:pos x="127" y="0"/>
              </a:cxn>
              <a:cxn ang="0">
                <a:pos x="128" y="6"/>
              </a:cxn>
            </a:cxnLst>
            <a:rect l="txL" t="txT" r="txR" b="txB"/>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cmpd="sng">
            <a:solidFill>
              <a:schemeClr val="bg1"/>
            </a:solidFill>
            <a:prstDash val="solid"/>
            <a:miter/>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09" name="Freeform 17"/>
          <p:cNvSpPr/>
          <p:nvPr/>
        </p:nvSpPr>
        <p:spPr>
          <a:xfrm>
            <a:off x="3674110" y="952500"/>
            <a:ext cx="1308100" cy="1528763"/>
          </a:xfrm>
          <a:custGeom>
            <a:avLst/>
            <a:gdLst>
              <a:gd name="txL" fmla="*/ 0 w 516"/>
              <a:gd name="txT" fmla="*/ 0 h 716"/>
              <a:gd name="txR" fmla="*/ 516 w 516"/>
              <a:gd name="txB" fmla="*/ 716 h 716"/>
            </a:gdLst>
            <a:ahLst/>
            <a:cxnLst>
              <a:cxn ang="0">
                <a:pos x="46" y="9"/>
              </a:cxn>
              <a:cxn ang="0">
                <a:pos x="485" y="148"/>
              </a:cxn>
              <a:cxn ang="0">
                <a:pos x="496" y="154"/>
              </a:cxn>
              <a:cxn ang="0">
                <a:pos x="501" y="164"/>
              </a:cxn>
              <a:cxn ang="0">
                <a:pos x="501" y="175"/>
              </a:cxn>
              <a:cxn ang="0">
                <a:pos x="494" y="187"/>
              </a:cxn>
              <a:cxn ang="0">
                <a:pos x="113" y="656"/>
              </a:cxn>
              <a:cxn ang="0">
                <a:pos x="100" y="668"/>
              </a:cxn>
              <a:cxn ang="0">
                <a:pos x="84" y="679"/>
              </a:cxn>
              <a:cxn ang="0">
                <a:pos x="66" y="689"/>
              </a:cxn>
              <a:cxn ang="0">
                <a:pos x="49" y="694"/>
              </a:cxn>
              <a:cxn ang="0">
                <a:pos x="0" y="705"/>
              </a:cxn>
              <a:cxn ang="0">
                <a:pos x="0" y="716"/>
              </a:cxn>
              <a:cxn ang="0">
                <a:pos x="50" y="705"/>
              </a:cxn>
              <a:cxn ang="0">
                <a:pos x="69" y="699"/>
              </a:cxn>
              <a:cxn ang="0">
                <a:pos x="89" y="689"/>
              </a:cxn>
              <a:cxn ang="0">
                <a:pos x="108" y="676"/>
              </a:cxn>
              <a:cxn ang="0">
                <a:pos x="122" y="661"/>
              </a:cxn>
              <a:cxn ang="0">
                <a:pos x="506" y="190"/>
              </a:cxn>
              <a:cxn ang="0">
                <a:pos x="515" y="174"/>
              </a:cxn>
              <a:cxn ang="0">
                <a:pos x="515" y="159"/>
              </a:cxn>
              <a:cxn ang="0">
                <a:pos x="508" y="147"/>
              </a:cxn>
              <a:cxn ang="0">
                <a:pos x="493" y="138"/>
              </a:cxn>
              <a:cxn ang="0">
                <a:pos x="51" y="0"/>
              </a:cxn>
              <a:cxn ang="0">
                <a:pos x="46" y="9"/>
              </a:cxn>
            </a:cxnLst>
            <a:rect l="txL" t="txT" r="txR" b="txB"/>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10" name="Line 51"/>
          <p:cNvSpPr/>
          <p:nvPr/>
        </p:nvSpPr>
        <p:spPr>
          <a:xfrm>
            <a:off x="3128328" y="3910330"/>
            <a:ext cx="3071812" cy="3175"/>
          </a:xfrm>
          <a:prstGeom prst="line">
            <a:avLst/>
          </a:prstGeom>
          <a:ln w="33338" cap="flat" cmpd="sng">
            <a:solidFill>
              <a:srgbClr val="FFFFFF"/>
            </a:solidFill>
            <a:prstDash val="solid"/>
            <a:headEnd type="none" w="med" len="med"/>
            <a:tailEnd type="none" w="med" len="med"/>
          </a:ln>
        </p:spPr>
        <p:txBody>
          <a:bodyPr lIns="91417" tIns="45708" rIns="91417" bIns="45708"/>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7611" name="Text Box 52"/>
          <p:cNvSpPr/>
          <p:nvPr/>
        </p:nvSpPr>
        <p:spPr>
          <a:xfrm>
            <a:off x="6788785" y="2145665"/>
            <a:ext cx="4619625" cy="350838"/>
          </a:xfrm>
          <a:prstGeom prst="rect">
            <a:avLst/>
          </a:prstGeom>
          <a:noFill/>
          <a:ln w="9525">
            <a:noFill/>
          </a:ln>
        </p:spPr>
        <p:txBody>
          <a:bodyPr lIns="91417" tIns="45708" rIns="91417" bIns="45708" anchor="ctr"/>
          <a:p>
            <a:pPr lvl="0" fontAlgn="base">
              <a:lnSpc>
                <a:spcPct val="100000"/>
              </a:lnSpc>
              <a:spcBef>
                <a:spcPct val="50000"/>
              </a:spcBef>
              <a:spcAft>
                <a:spcPct val="0"/>
              </a:spcAft>
            </a:pPr>
            <a:r>
              <a:rPr lang="zh-CN" altLang="en-US" sz="2200" dirty="0">
                <a:solidFill>
                  <a:srgbClr val="FFFFFF"/>
                </a:solidFill>
                <a:latin typeface="Arial" panose="020B0604020202020204" pitchFamily="34" charset="0"/>
                <a:ea typeface="宋体" panose="02010600030101010101" pitchFamily="2" charset="-122"/>
                <a:sym typeface="Arial" panose="020B0604020202020204" pitchFamily="34" charset="0"/>
              </a:rPr>
              <a:t>委屈的调节。</a:t>
            </a:r>
            <a:endParaRPr lang="zh-CN" altLang="en-US" dirty="0">
              <a:ea typeface="宋体" panose="02010600030101010101" pitchFamily="2" charset="-122"/>
            </a:endParaRPr>
          </a:p>
        </p:txBody>
      </p:sp>
      <p:sp>
        <p:nvSpPr>
          <p:cNvPr id="67612" name="Text Box 54">
            <a:hlinkClick r:id="rId6"/>
          </p:cNvPr>
          <p:cNvSpPr/>
          <p:nvPr/>
        </p:nvSpPr>
        <p:spPr>
          <a:xfrm>
            <a:off x="6788468" y="3003868"/>
            <a:ext cx="4475162" cy="350837"/>
          </a:xfrm>
          <a:prstGeom prst="rect">
            <a:avLst/>
          </a:prstGeom>
          <a:noFill/>
          <a:ln w="9525">
            <a:noFill/>
          </a:ln>
        </p:spPr>
        <p:txBody>
          <a:bodyPr lIns="91417" tIns="45708" rIns="91417" bIns="45708" anchor="ctr"/>
          <a:p>
            <a:pPr lvl="0" fontAlgn="base">
              <a:lnSpc>
                <a:spcPct val="100000"/>
              </a:lnSpc>
              <a:spcBef>
                <a:spcPct val="50000"/>
              </a:spcBef>
              <a:spcAft>
                <a:spcPct val="0"/>
              </a:spcAft>
            </a:pPr>
            <a:r>
              <a:rPr lang="zh-CN" altLang="en-US" sz="2200" dirty="0">
                <a:solidFill>
                  <a:srgbClr val="FFFFFF"/>
                </a:solidFill>
                <a:latin typeface="Arial" panose="020B0604020202020204" pitchFamily="34" charset="0"/>
                <a:ea typeface="宋体" panose="02010600030101010101" pitchFamily="2" charset="-122"/>
                <a:sym typeface="Arial" panose="020B0604020202020204" pitchFamily="34" charset="0"/>
              </a:rPr>
              <a:t>自卑的调节。</a:t>
            </a:r>
            <a:endParaRPr lang="zh-CN" altLang="en-US" dirty="0">
              <a:ea typeface="宋体" panose="02010600030101010101" pitchFamily="2" charset="-122"/>
            </a:endParaRPr>
          </a:p>
        </p:txBody>
      </p:sp>
      <p:sp>
        <p:nvSpPr>
          <p:cNvPr id="67614" name="Text Box 62"/>
          <p:cNvSpPr/>
          <p:nvPr/>
        </p:nvSpPr>
        <p:spPr>
          <a:xfrm>
            <a:off x="7677150" y="882650"/>
            <a:ext cx="3874135" cy="698500"/>
          </a:xfrm>
          <a:prstGeom prst="rect">
            <a:avLst/>
          </a:prstGeom>
          <a:noFill/>
          <a:ln w="9525">
            <a:noFill/>
          </a:ln>
        </p:spPr>
        <p:txBody>
          <a:bodyPr lIns="91417" tIns="45708" rIns="91417" bIns="45708" anchor="ctr"/>
          <a:p>
            <a:pPr lvl="0" fontAlgn="base">
              <a:lnSpc>
                <a:spcPct val="100000"/>
              </a:lnSpc>
              <a:spcBef>
                <a:spcPct val="50000"/>
              </a:spcBef>
              <a:spcAft>
                <a:spcPct val="0"/>
              </a:spcAft>
            </a:pPr>
            <a:r>
              <a:rPr lang="zh-CN" altLang="en-US" sz="2200" dirty="0">
                <a:solidFill>
                  <a:srgbClr val="FFFFFF"/>
                </a:solidFill>
                <a:latin typeface="微软雅黑" panose="020B0503020204020204" charset="-122"/>
                <a:ea typeface="微软雅黑" panose="020B0503020204020204" charset="-122"/>
                <a:sym typeface="微软雅黑" panose="020B0503020204020204" charset="-122"/>
              </a:rPr>
              <a:t>常见情绪调节的方法</a:t>
            </a:r>
            <a:endParaRPr lang="zh-CN" altLang="en-US" dirty="0">
              <a:ea typeface="宋体" panose="02010600030101010101" pitchFamily="2" charset="-122"/>
            </a:endParaRPr>
          </a:p>
        </p:txBody>
      </p:sp>
      <p:sp>
        <p:nvSpPr>
          <p:cNvPr id="67615" name="TextBox 66"/>
          <p:cNvSpPr/>
          <p:nvPr/>
        </p:nvSpPr>
        <p:spPr>
          <a:xfrm rot="20445247">
            <a:off x="1391285" y="1492250"/>
            <a:ext cx="2924810" cy="971550"/>
          </a:xfrm>
          <a:prstGeom prst="rect">
            <a:avLst/>
          </a:prstGeom>
          <a:noFill/>
          <a:ln w="9525">
            <a:noFill/>
          </a:ln>
        </p:spPr>
        <p:txBody>
          <a:bodyPr wrap="none" lIns="91417" tIns="45708" rIns="91417" bIns="45708">
            <a:spAutoFit/>
          </a:bodyPr>
          <a:p>
            <a:pPr lvl="0" fontAlgn="base">
              <a:lnSpc>
                <a:spcPct val="100000"/>
              </a:lnSpc>
              <a:spcBef>
                <a:spcPct val="0"/>
              </a:spcBef>
              <a:spcAft>
                <a:spcPct val="0"/>
              </a:spcAft>
            </a:pPr>
            <a:r>
              <a:rPr lang="zh-CN" altLang="en-US" sz="5400" b="1" dirty="0">
                <a:solidFill>
                  <a:srgbClr val="FFFFFF"/>
                </a:solidFill>
                <a:latin typeface="微软雅黑" panose="020B0503020204020204" charset="-122"/>
                <a:ea typeface="微软雅黑" panose="020B0503020204020204" charset="-122"/>
                <a:sym typeface="微软雅黑" panose="020B0503020204020204" charset="-122"/>
              </a:rPr>
              <a:t>调节方法</a:t>
            </a:r>
            <a:endParaRPr lang="zh-CN" altLang="en-US" dirty="0">
              <a:ea typeface="宋体" panose="02010600030101010101" pitchFamily="2" charset="-122"/>
            </a:endParaRPr>
          </a:p>
        </p:txBody>
      </p:sp>
      <p:pic>
        <p:nvPicPr>
          <p:cNvPr id="67617" name="Picture 9" descr="E:\仝德志文件，勿删！\03-参考文档\！PPT图片及版面资源\06-PPT精选插图\05-头像\嘿嘿.png"/>
          <p:cNvPicPr>
            <a:picLocks noChangeAspect="1"/>
          </p:cNvPicPr>
          <p:nvPr/>
        </p:nvPicPr>
        <p:blipFill>
          <a:blip r:embed="rId8"/>
          <a:stretch>
            <a:fillRect/>
          </a:stretch>
        </p:blipFill>
        <p:spPr>
          <a:xfrm>
            <a:off x="5755323" y="728663"/>
            <a:ext cx="852487" cy="852487"/>
          </a:xfrm>
          <a:prstGeom prst="rect">
            <a:avLst/>
          </a:prstGeom>
          <a:noFill/>
          <a:ln w="9525">
            <a:noFill/>
          </a:ln>
        </p:spPr>
      </p:pic>
      <p:grpSp>
        <p:nvGrpSpPr>
          <p:cNvPr id="2" name="组合 1"/>
          <p:cNvGrpSpPr/>
          <p:nvPr/>
        </p:nvGrpSpPr>
        <p:grpSpPr>
          <a:xfrm>
            <a:off x="5908358" y="2059623"/>
            <a:ext cx="563562" cy="523875"/>
            <a:chOff x="0" y="0"/>
            <a:chExt cx="438" cy="440"/>
          </a:xfrm>
        </p:grpSpPr>
        <p:sp>
          <p:nvSpPr>
            <p:cNvPr id="3" name="Rectangle 28"/>
            <p:cNvSpPr/>
            <p:nvPr/>
          </p:nvSpPr>
          <p:spPr>
            <a:xfrm>
              <a:off x="108" y="138"/>
              <a:ext cx="222" cy="164"/>
            </a:xfrm>
            <a:prstGeom prst="rect">
              <a:avLst/>
            </a:prstGeom>
            <a:solidFill>
              <a:srgbClr val="FFFFFF"/>
            </a:solidFill>
            <a:ln w="11113">
              <a:noFill/>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
          <p:nvSpPr>
            <p:cNvPr id="4" name="Freeform 29"/>
            <p:cNvSpPr/>
            <p:nvPr/>
          </p:nvSpPr>
          <p:spPr>
            <a:xfrm>
              <a:off x="109" y="138"/>
              <a:ext cx="220" cy="110"/>
            </a:xfrm>
            <a:custGeom>
              <a:avLst/>
              <a:gdLst>
                <a:gd name="txL" fmla="*/ 0 w 278"/>
                <a:gd name="txT" fmla="*/ 0 h 140"/>
                <a:gd name="txR" fmla="*/ 278 w 278"/>
                <a:gd name="txB" fmla="*/ 140 h 140"/>
              </a:gdLst>
              <a:ahLst/>
              <a:cxnLst>
                <a:cxn ang="0">
                  <a:pos x="0" y="0"/>
                </a:cxn>
                <a:cxn ang="0">
                  <a:pos x="138" y="140"/>
                </a:cxn>
                <a:cxn ang="0">
                  <a:pos x="278" y="0"/>
                </a:cxn>
                <a:cxn ang="0">
                  <a:pos x="0" y="0"/>
                </a:cxn>
              </a:cxnLst>
              <a:rect l="txL" t="txT" r="txR" b="txB"/>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a:headEnd type="none" w="med" len="med"/>
              <a:tailEnd type="none" w="med" len="med"/>
            </a:ln>
          </p:spPr>
          <p:txBody>
            <a:bodyPr/>
            <a:p>
              <a:pPr lvl="0" fontAlgn="base">
                <a:lnSpc>
                  <a:spcPct val="100000"/>
                </a:lnSpc>
                <a:spcBef>
                  <a:spcPct val="0"/>
                </a:spcBef>
                <a:spcAft>
                  <a:spcPct val="0"/>
                </a:spcAft>
              </a:pPr>
              <a:endParaRPr>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5" name="Oval 27"/>
            <p:cNvSpPr/>
            <p:nvPr/>
          </p:nvSpPr>
          <p:spPr>
            <a:xfrm>
              <a:off x="0" y="0"/>
              <a:ext cx="438" cy="440"/>
            </a:xfrm>
            <a:prstGeom prst="ellipse">
              <a:avLst/>
            </a:prstGeom>
            <a:solidFill>
              <a:schemeClr val="accent1"/>
            </a:solidFill>
            <a:ln w="33338" cap="flat" cmpd="sng">
              <a:solidFill>
                <a:srgbClr val="FFFFFF"/>
              </a:solidFill>
              <a:prstDash val="solid"/>
              <a:headEnd type="none" w="med" len="med"/>
              <a:tailEnd type="none" w="med" len="med"/>
            </a:ln>
          </p:spPr>
          <p:txBody>
            <a:bodyPr/>
            <a:p>
              <a:pPr lvl="0" fontAlgn="base">
                <a:lnSpc>
                  <a:spcPct val="100000"/>
                </a:lnSpc>
                <a:spcBef>
                  <a:spcPct val="0"/>
                </a:spcBef>
                <a:spcAft>
                  <a:spcPct val="0"/>
                </a:spcAft>
              </a:pPr>
              <a:endParaRPr>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grpSp>
      <p:sp>
        <p:nvSpPr>
          <p:cNvPr id="55346" name="TextBox 46"/>
          <p:cNvSpPr/>
          <p:nvPr/>
        </p:nvSpPr>
        <p:spPr>
          <a:xfrm>
            <a:off x="5960056" y="2001838"/>
            <a:ext cx="445770" cy="579120"/>
          </a:xfrm>
          <a:prstGeom prst="rect">
            <a:avLst/>
          </a:prstGeom>
          <a:noFill/>
          <a:ln w="9525">
            <a:noFill/>
          </a:ln>
        </p:spPr>
        <p:txBody>
          <a:bodyPr wrap="none">
            <a:spAutoFit/>
          </a:bodyPr>
          <a:p>
            <a:pPr lvl="0" algn="ctr">
              <a:lnSpc>
                <a:spcPct val="100000"/>
              </a:lnSpc>
            </a:pPr>
            <a:r>
              <a:rPr lang="en-US" sz="3200" dirty="0">
                <a:solidFill>
                  <a:schemeClr val="bg1"/>
                </a:solidFill>
                <a:latin typeface="Broadway" panose="04040905080B02020502" pitchFamily="2" charset="0"/>
                <a:ea typeface="微软雅黑" panose="020B0503020204020204" charset="-122"/>
                <a:sym typeface="Broadway" panose="04040905080B02020502" pitchFamily="2" charset="0"/>
              </a:rPr>
              <a:t>6</a:t>
            </a:r>
            <a:endParaRPr lang="en-US" sz="3200" dirty="0">
              <a:solidFill>
                <a:schemeClr val="bg1"/>
              </a:solidFill>
              <a:latin typeface="Broadway" panose="04040905080B02020502" pitchFamily="2" charset="0"/>
              <a:ea typeface="微软雅黑" panose="020B0503020204020204" charset="-122"/>
              <a:sym typeface="Broadway" panose="04040905080B02020502" pitchFamily="2" charset="0"/>
            </a:endParaRPr>
          </a:p>
        </p:txBody>
      </p:sp>
      <p:sp>
        <p:nvSpPr>
          <p:cNvPr id="15" name="TextBox 46"/>
          <p:cNvSpPr/>
          <p:nvPr/>
        </p:nvSpPr>
        <p:spPr>
          <a:xfrm>
            <a:off x="5960691" y="2885758"/>
            <a:ext cx="445770" cy="579120"/>
          </a:xfrm>
          <a:prstGeom prst="rect">
            <a:avLst/>
          </a:prstGeom>
          <a:noFill/>
          <a:ln w="9525">
            <a:noFill/>
          </a:ln>
        </p:spPr>
        <p:txBody>
          <a:bodyPr wrap="none">
            <a:spAutoFit/>
          </a:bodyPr>
          <a:p>
            <a:pPr lvl="0" algn="ctr">
              <a:lnSpc>
                <a:spcPct val="100000"/>
              </a:lnSpc>
            </a:pPr>
            <a:r>
              <a:rPr lang="en-US" sz="3200" dirty="0">
                <a:solidFill>
                  <a:schemeClr val="bg1"/>
                </a:solidFill>
                <a:latin typeface="Broadway" panose="04040905080B02020502" pitchFamily="2" charset="0"/>
                <a:ea typeface="微软雅黑" panose="020B0503020204020204" charset="-122"/>
                <a:sym typeface="Broadway" panose="04040905080B02020502" pitchFamily="2" charset="0"/>
              </a:rPr>
              <a:t>7</a:t>
            </a:r>
            <a:endParaRPr lang="en-US" sz="3200" dirty="0">
              <a:solidFill>
                <a:schemeClr val="bg1"/>
              </a:solidFill>
              <a:latin typeface="Broadway" panose="04040905080B02020502" pitchFamily="2" charset="0"/>
              <a:ea typeface="微软雅黑" panose="020B0503020204020204" charset="-122"/>
              <a:sym typeface="Broadway" panose="04040905080B02020502" pitchFamily="2" charset="0"/>
            </a:endParaRPr>
          </a:p>
        </p:txBody>
      </p:sp>
      <p:sp>
        <p:nvSpPr>
          <p:cNvPr id="6" name="TextBox 46"/>
          <p:cNvSpPr/>
          <p:nvPr/>
        </p:nvSpPr>
        <p:spPr>
          <a:xfrm>
            <a:off x="6873186" y="824230"/>
            <a:ext cx="803910" cy="815340"/>
          </a:xfrm>
          <a:prstGeom prst="rect">
            <a:avLst/>
          </a:prstGeom>
          <a:noFill/>
          <a:ln w="9525">
            <a:noFill/>
          </a:ln>
        </p:spPr>
        <p:txBody>
          <a:bodyPr wrap="none">
            <a:spAutoFit/>
          </a:bodyPr>
          <a:p>
            <a:pPr lvl="0" algn="l">
              <a:lnSpc>
                <a:spcPct val="100000"/>
              </a:lnSpc>
            </a:pPr>
            <a:r>
              <a:rPr lang="en-US" altLang="x-none" sz="4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en-US" sz="4400" dirty="0">
              <a:solidFill>
                <a:schemeClr val="bg1"/>
              </a:solidFill>
              <a:latin typeface="Broadway" panose="04040905080B02020502" pitchFamily="2" charset="0"/>
              <a:ea typeface="微软雅黑" panose="020B0503020204020204" charset="-122"/>
              <a:sym typeface="Broadway" panose="04040905080B02020502"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7592"/>
                                        </p:tgtEl>
                                        <p:attrNameLst>
                                          <p:attrName>style.visibility</p:attrName>
                                        </p:attrNameLst>
                                      </p:cBhvr>
                                      <p:to>
                                        <p:strVal val="visible"/>
                                      </p:to>
                                    </p:set>
                                    <p:animEffect filter="fade">
                                      <p:cBhvr>
                                        <p:cTn id="7" dur="1300"/>
                                        <p:tgtEl>
                                          <p:spTgt spid="67592"/>
                                        </p:tgtEl>
                                      </p:cBhvr>
                                    </p:animEffect>
                                  </p:childTnLst>
                                </p:cTn>
                              </p:par>
                              <p:par>
                                <p:cTn id="8" presetID="2" presetClass="entr" presetSubtype="9" fill="hold" grpId="1" nodeType="withEffect">
                                  <p:stCondLst>
                                    <p:cond delay="0"/>
                                  </p:stCondLst>
                                  <p:childTnLst>
                                    <p:set>
                                      <p:cBhvr>
                                        <p:cTn id="9" dur="1" fill="hold">
                                          <p:stCondLst>
                                            <p:cond delay="0"/>
                                          </p:stCondLst>
                                        </p:cTn>
                                        <p:tgtEl>
                                          <p:spTgt spid="67592"/>
                                        </p:tgtEl>
                                        <p:attrNameLst>
                                          <p:attrName>style.visibility</p:attrName>
                                        </p:attrNameLst>
                                      </p:cBhvr>
                                      <p:to>
                                        <p:strVal val="visible"/>
                                      </p:to>
                                    </p:set>
                                    <p:anim calcmode="lin" valueType="num">
                                      <p:cBhvr>
                                        <p:cTn id="10" dur="1000" fill="hold"/>
                                        <p:tgtEl>
                                          <p:spTgt spid="67592"/>
                                        </p:tgtEl>
                                        <p:attrNameLst>
                                          <p:attrName>ppt_x</p:attrName>
                                        </p:attrNameLst>
                                      </p:cBhvr>
                                      <p:tavLst>
                                        <p:tav tm="0">
                                          <p:val>
                                            <p:strVal val="0-#ppt_w/2"/>
                                          </p:val>
                                        </p:tav>
                                        <p:tav tm="100000">
                                          <p:val>
                                            <p:strVal val="#ppt_x"/>
                                          </p:val>
                                        </p:tav>
                                      </p:tavLst>
                                    </p:anim>
                                    <p:anim calcmode="lin" valueType="num">
                                      <p:cBhvr>
                                        <p:cTn id="11" dur="1000" fill="hold"/>
                                        <p:tgtEl>
                                          <p:spTgt spid="67592"/>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67589"/>
                                        </p:tgtEl>
                                        <p:attrNameLst>
                                          <p:attrName>style.visibility</p:attrName>
                                        </p:attrNameLst>
                                      </p:cBhvr>
                                      <p:to>
                                        <p:strVal val="visible"/>
                                      </p:to>
                                    </p:set>
                                    <p:animEffect filter="fade">
                                      <p:cBhvr>
                                        <p:cTn id="14" dur="1250"/>
                                        <p:tgtEl>
                                          <p:spTgt spid="67589"/>
                                        </p:tgtEl>
                                      </p:cBhvr>
                                    </p:animEffect>
                                  </p:childTnLst>
                                </p:cTn>
                              </p:par>
                              <p:par>
                                <p:cTn id="15" presetID="2" presetClass="entr" presetSubtype="2" fill="hold" nodeType="withEffect">
                                  <p:stCondLst>
                                    <p:cond delay="0"/>
                                  </p:stCondLst>
                                  <p:childTnLst>
                                    <p:set>
                                      <p:cBhvr>
                                        <p:cTn id="16" dur="1" fill="hold">
                                          <p:stCondLst>
                                            <p:cond delay="0"/>
                                          </p:stCondLst>
                                        </p:cTn>
                                        <p:tgtEl>
                                          <p:spTgt spid="67589"/>
                                        </p:tgtEl>
                                        <p:attrNameLst>
                                          <p:attrName>style.visibility</p:attrName>
                                        </p:attrNameLst>
                                      </p:cBhvr>
                                      <p:to>
                                        <p:strVal val="visible"/>
                                      </p:to>
                                    </p:set>
                                    <p:anim calcmode="lin" valueType="num">
                                      <p:cBhvr>
                                        <p:cTn id="17" dur="1000" fill="hold"/>
                                        <p:tgtEl>
                                          <p:spTgt spid="67589"/>
                                        </p:tgtEl>
                                        <p:attrNameLst>
                                          <p:attrName>ppt_x</p:attrName>
                                        </p:attrNameLst>
                                      </p:cBhvr>
                                      <p:tavLst>
                                        <p:tav tm="0">
                                          <p:val>
                                            <p:strVal val="1+#ppt_w/2"/>
                                          </p:val>
                                        </p:tav>
                                        <p:tav tm="100000">
                                          <p:val>
                                            <p:strVal val="#ppt_x"/>
                                          </p:val>
                                        </p:tav>
                                      </p:tavLst>
                                    </p:anim>
                                    <p:anim calcmode="lin" valueType="num">
                                      <p:cBhvr>
                                        <p:cTn id="18" dur="1000" fill="hold"/>
                                        <p:tgtEl>
                                          <p:spTgt spid="67589"/>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67589"/>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67588"/>
                                        </p:tgtEl>
                                        <p:attrNameLst>
                                          <p:attrName>style.visibility</p:attrName>
                                        </p:attrNameLst>
                                      </p:cBhvr>
                                      <p:to>
                                        <p:strVal val="visible"/>
                                      </p:to>
                                    </p:set>
                                    <p:animEffect filter="fade">
                                      <p:cBhvr>
                                        <p:cTn id="23" dur="1300"/>
                                        <p:tgtEl>
                                          <p:spTgt spid="67588"/>
                                        </p:tgtEl>
                                      </p:cBhvr>
                                    </p:animEffect>
                                  </p:childTnLst>
                                </p:cTn>
                              </p:par>
                              <p:par>
                                <p:cTn id="24" presetID="2" presetClass="entr" presetSubtype="3" fill="hold" nodeType="withEffect">
                                  <p:stCondLst>
                                    <p:cond delay="0"/>
                                  </p:stCondLst>
                                  <p:childTnLst>
                                    <p:set>
                                      <p:cBhvr>
                                        <p:cTn id="25" dur="1" fill="hold">
                                          <p:stCondLst>
                                            <p:cond delay="0"/>
                                          </p:stCondLst>
                                        </p:cTn>
                                        <p:tgtEl>
                                          <p:spTgt spid="67588"/>
                                        </p:tgtEl>
                                        <p:attrNameLst>
                                          <p:attrName>style.visibility</p:attrName>
                                        </p:attrNameLst>
                                      </p:cBhvr>
                                      <p:to>
                                        <p:strVal val="visible"/>
                                      </p:to>
                                    </p:set>
                                    <p:anim calcmode="lin" valueType="num">
                                      <p:cBhvr>
                                        <p:cTn id="26" dur="1000" fill="hold"/>
                                        <p:tgtEl>
                                          <p:spTgt spid="67588"/>
                                        </p:tgtEl>
                                        <p:attrNameLst>
                                          <p:attrName>ppt_x</p:attrName>
                                        </p:attrNameLst>
                                      </p:cBhvr>
                                      <p:tavLst>
                                        <p:tav tm="0">
                                          <p:val>
                                            <p:strVal val="1+#ppt_w/2"/>
                                          </p:val>
                                        </p:tav>
                                        <p:tav tm="100000">
                                          <p:val>
                                            <p:strVal val="#ppt_x"/>
                                          </p:val>
                                        </p:tav>
                                      </p:tavLst>
                                    </p:anim>
                                    <p:anim calcmode="lin" valueType="num">
                                      <p:cBhvr>
                                        <p:cTn id="27" dur="1000" fill="hold"/>
                                        <p:tgtEl>
                                          <p:spTgt spid="67588"/>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67588"/>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67587"/>
                                        </p:tgtEl>
                                        <p:attrNameLst>
                                          <p:attrName>style.visibility</p:attrName>
                                        </p:attrNameLst>
                                      </p:cBhvr>
                                      <p:to>
                                        <p:strVal val="visible"/>
                                      </p:to>
                                    </p:set>
                                    <p:animEffect filter="fade">
                                      <p:cBhvr>
                                        <p:cTn id="32" dur="1250"/>
                                        <p:tgtEl>
                                          <p:spTgt spid="67587"/>
                                        </p:tgtEl>
                                      </p:cBhvr>
                                    </p:animEffect>
                                  </p:childTnLst>
                                </p:cTn>
                              </p:par>
                              <p:par>
                                <p:cTn id="33" presetID="2" presetClass="entr" presetSubtype="9" fill="hold" nodeType="withEffect">
                                  <p:stCondLst>
                                    <p:cond delay="0"/>
                                  </p:stCondLst>
                                  <p:childTnLst>
                                    <p:set>
                                      <p:cBhvr>
                                        <p:cTn id="34" dur="1" fill="hold">
                                          <p:stCondLst>
                                            <p:cond delay="0"/>
                                          </p:stCondLst>
                                        </p:cTn>
                                        <p:tgtEl>
                                          <p:spTgt spid="67587"/>
                                        </p:tgtEl>
                                        <p:attrNameLst>
                                          <p:attrName>style.visibility</p:attrName>
                                        </p:attrNameLst>
                                      </p:cBhvr>
                                      <p:to>
                                        <p:strVal val="visible"/>
                                      </p:to>
                                    </p:set>
                                    <p:anim calcmode="lin" valueType="num">
                                      <p:cBhvr>
                                        <p:cTn id="35" dur="1000" fill="hold"/>
                                        <p:tgtEl>
                                          <p:spTgt spid="67587"/>
                                        </p:tgtEl>
                                        <p:attrNameLst>
                                          <p:attrName>ppt_x</p:attrName>
                                        </p:attrNameLst>
                                      </p:cBhvr>
                                      <p:tavLst>
                                        <p:tav tm="0">
                                          <p:val>
                                            <p:strVal val="0-#ppt_w/2"/>
                                          </p:val>
                                        </p:tav>
                                        <p:tav tm="100000">
                                          <p:val>
                                            <p:strVal val="#ppt_x"/>
                                          </p:val>
                                        </p:tav>
                                      </p:tavLst>
                                    </p:anim>
                                    <p:anim calcmode="lin" valueType="num">
                                      <p:cBhvr>
                                        <p:cTn id="36" dur="1000" fill="hold"/>
                                        <p:tgtEl>
                                          <p:spTgt spid="67587"/>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67587"/>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67586"/>
                                        </p:tgtEl>
                                        <p:attrNameLst>
                                          <p:attrName>style.visibility</p:attrName>
                                        </p:attrNameLst>
                                      </p:cBhvr>
                                      <p:to>
                                        <p:strVal val="visible"/>
                                      </p:to>
                                    </p:set>
                                    <p:animEffect filter="fade">
                                      <p:cBhvr>
                                        <p:cTn id="41" dur="1250"/>
                                        <p:tgtEl>
                                          <p:spTgt spid="67586"/>
                                        </p:tgtEl>
                                      </p:cBhvr>
                                    </p:animEffect>
                                  </p:childTnLst>
                                </p:cTn>
                              </p:par>
                              <p:par>
                                <p:cTn id="42" presetID="2" presetClass="entr" presetSubtype="8" fill="hold" nodeType="withEffect">
                                  <p:stCondLst>
                                    <p:cond delay="0"/>
                                  </p:stCondLst>
                                  <p:childTnLst>
                                    <p:set>
                                      <p:cBhvr>
                                        <p:cTn id="43" dur="1" fill="hold">
                                          <p:stCondLst>
                                            <p:cond delay="0"/>
                                          </p:stCondLst>
                                        </p:cTn>
                                        <p:tgtEl>
                                          <p:spTgt spid="67586"/>
                                        </p:tgtEl>
                                        <p:attrNameLst>
                                          <p:attrName>style.visibility</p:attrName>
                                        </p:attrNameLst>
                                      </p:cBhvr>
                                      <p:to>
                                        <p:strVal val="visible"/>
                                      </p:to>
                                    </p:set>
                                    <p:anim calcmode="lin" valueType="num">
                                      <p:cBhvr>
                                        <p:cTn id="44" dur="1000" fill="hold"/>
                                        <p:tgtEl>
                                          <p:spTgt spid="67586"/>
                                        </p:tgtEl>
                                        <p:attrNameLst>
                                          <p:attrName>ppt_x</p:attrName>
                                        </p:attrNameLst>
                                      </p:cBhvr>
                                      <p:tavLst>
                                        <p:tav tm="0">
                                          <p:val>
                                            <p:strVal val="0-#ppt_w/2"/>
                                          </p:val>
                                        </p:tav>
                                        <p:tav tm="100000">
                                          <p:val>
                                            <p:strVal val="#ppt_x"/>
                                          </p:val>
                                        </p:tav>
                                      </p:tavLst>
                                    </p:anim>
                                    <p:anim calcmode="lin" valueType="num">
                                      <p:cBhvr>
                                        <p:cTn id="45" dur="1000" fill="hold"/>
                                        <p:tgtEl>
                                          <p:spTgt spid="6758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67586"/>
                                        </p:tgtEl>
                                        <p:attrNameLst>
                                          <p:attrName>r</p:attrName>
                                        </p:attrNameLst>
                                      </p:cBhvr>
                                    </p:animRo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67594"/>
                                        </p:tgtEl>
                                        <p:attrNameLst>
                                          <p:attrName>style.visibility</p:attrName>
                                        </p:attrNameLst>
                                      </p:cBhvr>
                                      <p:to>
                                        <p:strVal val="visible"/>
                                      </p:to>
                                    </p:set>
                                    <p:animEffect filter="wipe(left)">
                                      <p:cBhvr>
                                        <p:cTn id="51" dur="500"/>
                                        <p:tgtEl>
                                          <p:spTgt spid="67594"/>
                                        </p:tgtEl>
                                      </p:cBhvr>
                                    </p:animEffect>
                                  </p:childTnLst>
                                </p:cTn>
                              </p:par>
                            </p:childTnLst>
                          </p:cTn>
                        </p:par>
                        <p:par>
                          <p:cTn id="52" fill="hold">
                            <p:stCondLst>
                              <p:cond delay="2000"/>
                            </p:stCondLst>
                            <p:childTnLst>
                              <p:par>
                                <p:cTn id="53" presetID="22" presetClass="entr" presetSubtype="4" fill="hold" grpId="0" nodeType="afterEffect">
                                  <p:stCondLst>
                                    <p:cond delay="0"/>
                                  </p:stCondLst>
                                  <p:childTnLst>
                                    <p:set>
                                      <p:cBhvr>
                                        <p:cTn id="54" dur="1" fill="hold">
                                          <p:stCondLst>
                                            <p:cond delay="0"/>
                                          </p:stCondLst>
                                        </p:cTn>
                                        <p:tgtEl>
                                          <p:spTgt spid="67595"/>
                                        </p:tgtEl>
                                        <p:attrNameLst>
                                          <p:attrName>style.visibility</p:attrName>
                                        </p:attrNameLst>
                                      </p:cBhvr>
                                      <p:to>
                                        <p:strVal val="visible"/>
                                      </p:to>
                                    </p:set>
                                    <p:animEffect filter="wipe(down)">
                                      <p:cBhvr>
                                        <p:cTn id="55" dur="500"/>
                                        <p:tgtEl>
                                          <p:spTgt spid="67595"/>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67605"/>
                                        </p:tgtEl>
                                        <p:attrNameLst>
                                          <p:attrName>style.visibility</p:attrName>
                                        </p:attrNameLst>
                                      </p:cBhvr>
                                      <p:to>
                                        <p:strVal val="visible"/>
                                      </p:to>
                                    </p:set>
                                    <p:animEffect filter="wipe(right)">
                                      <p:cBhvr>
                                        <p:cTn id="59" dur="500"/>
                                        <p:tgtEl>
                                          <p:spTgt spid="67605"/>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67608"/>
                                        </p:tgtEl>
                                        <p:attrNameLst>
                                          <p:attrName>style.visibility</p:attrName>
                                        </p:attrNameLst>
                                      </p:cBhvr>
                                      <p:to>
                                        <p:strVal val="visible"/>
                                      </p:to>
                                    </p:set>
                                    <p:animEffect filter="wipe(down)">
                                      <p:cBhvr>
                                        <p:cTn id="63" dur="500"/>
                                        <p:tgtEl>
                                          <p:spTgt spid="67608"/>
                                        </p:tgtEl>
                                      </p:cBhvr>
                                    </p:animEffect>
                                  </p:childTnLst>
                                </p:cTn>
                              </p:par>
                            </p:childTnLst>
                          </p:cTn>
                        </p:par>
                        <p:par>
                          <p:cTn id="64" fill="hold">
                            <p:stCondLst>
                              <p:cond delay="3500"/>
                            </p:stCondLst>
                            <p:childTnLst>
                              <p:par>
                                <p:cTn id="65" presetID="22" presetClass="entr" presetSubtype="4" fill="hold" grpId="0" nodeType="afterEffect">
                                  <p:stCondLst>
                                    <p:cond delay="0"/>
                                  </p:stCondLst>
                                  <p:childTnLst>
                                    <p:set>
                                      <p:cBhvr>
                                        <p:cTn id="66" dur="1" fill="hold">
                                          <p:stCondLst>
                                            <p:cond delay="0"/>
                                          </p:stCondLst>
                                        </p:cTn>
                                        <p:tgtEl>
                                          <p:spTgt spid="67607"/>
                                        </p:tgtEl>
                                        <p:attrNameLst>
                                          <p:attrName>style.visibility</p:attrName>
                                        </p:attrNameLst>
                                      </p:cBhvr>
                                      <p:to>
                                        <p:strVal val="visible"/>
                                      </p:to>
                                    </p:set>
                                    <p:animEffect filter="wipe(down)">
                                      <p:cBhvr>
                                        <p:cTn id="67" dur="500"/>
                                        <p:tgtEl>
                                          <p:spTgt spid="67607"/>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67609"/>
                                        </p:tgtEl>
                                        <p:attrNameLst>
                                          <p:attrName>style.visibility</p:attrName>
                                        </p:attrNameLst>
                                      </p:cBhvr>
                                      <p:to>
                                        <p:strVal val="visible"/>
                                      </p:to>
                                    </p:set>
                                    <p:animEffect filter="wipe(up)">
                                      <p:cBhvr>
                                        <p:cTn id="71" dur="500"/>
                                        <p:tgtEl>
                                          <p:spTgt spid="67609"/>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67606"/>
                                        </p:tgtEl>
                                        <p:attrNameLst>
                                          <p:attrName>style.visibility</p:attrName>
                                        </p:attrNameLst>
                                      </p:cBhvr>
                                      <p:to>
                                        <p:strVal val="visible"/>
                                      </p:to>
                                    </p:set>
                                    <p:animEffect filter="wipe(up)">
                                      <p:cBhvr>
                                        <p:cTn id="75" dur="500"/>
                                        <p:tgtEl>
                                          <p:spTgt spid="67606"/>
                                        </p:tgtEl>
                                      </p:cBhvr>
                                    </p:animEffect>
                                  </p:childTnLst>
                                </p:cTn>
                              </p:par>
                            </p:childTnLst>
                          </p:cTn>
                        </p:par>
                        <p:par>
                          <p:cTn id="76" fill="hold">
                            <p:stCondLst>
                              <p:cond delay="5000"/>
                            </p:stCondLst>
                            <p:childTnLst>
                              <p:par>
                                <p:cTn id="77" presetID="22" presetClass="entr" presetSubtype="1" fill="hold" grpId="0" nodeType="afterEffect">
                                  <p:stCondLst>
                                    <p:cond delay="0"/>
                                  </p:stCondLst>
                                  <p:childTnLst>
                                    <p:set>
                                      <p:cBhvr>
                                        <p:cTn id="78" dur="1" fill="hold">
                                          <p:stCondLst>
                                            <p:cond delay="0"/>
                                          </p:stCondLst>
                                        </p:cTn>
                                        <p:tgtEl>
                                          <p:spTgt spid="67596"/>
                                        </p:tgtEl>
                                        <p:attrNameLst>
                                          <p:attrName>style.visibility</p:attrName>
                                        </p:attrNameLst>
                                      </p:cBhvr>
                                      <p:to>
                                        <p:strVal val="visible"/>
                                      </p:to>
                                    </p:set>
                                    <p:animEffect filter="wipe(up)">
                                      <p:cBhvr>
                                        <p:cTn id="79" dur="500"/>
                                        <p:tgtEl>
                                          <p:spTgt spid="67596"/>
                                        </p:tgtEl>
                                      </p:cBhvr>
                                    </p:animEffect>
                                  </p:childTnLst>
                                </p:cTn>
                              </p:par>
                            </p:childTnLst>
                          </p:cTn>
                        </p:par>
                        <p:par>
                          <p:cTn id="80" fill="hold">
                            <p:stCondLst>
                              <p:cond delay="5500"/>
                            </p:stCondLst>
                            <p:childTnLst>
                              <p:par>
                                <p:cTn id="81" presetID="22" presetClass="entr" presetSubtype="8" fill="hold" nodeType="afterEffect">
                                  <p:stCondLst>
                                    <p:cond delay="0"/>
                                  </p:stCondLst>
                                  <p:childTnLst>
                                    <p:set>
                                      <p:cBhvr>
                                        <p:cTn id="82" dur="1" fill="hold">
                                          <p:stCondLst>
                                            <p:cond delay="0"/>
                                          </p:stCondLst>
                                        </p:cTn>
                                        <p:tgtEl>
                                          <p:spTgt spid="67615">
                                            <p:txEl>
                                              <p:charRg st="0" end="5"/>
                                            </p:txEl>
                                          </p:spTgt>
                                        </p:tgtEl>
                                        <p:attrNameLst>
                                          <p:attrName>style.visibility</p:attrName>
                                        </p:attrNameLst>
                                      </p:cBhvr>
                                      <p:to>
                                        <p:strVal val="visible"/>
                                      </p:to>
                                    </p:set>
                                    <p:animEffect filter="wipe(left)">
                                      <p:cBhvr>
                                        <p:cTn id="83" dur="500"/>
                                        <p:tgtEl>
                                          <p:spTgt spid="67615">
                                            <p:txEl>
                                              <p:charRg st="0" end="5"/>
                                            </p:txEl>
                                          </p:spTgt>
                                        </p:tgtEl>
                                      </p:cBhvr>
                                    </p:animEffect>
                                  </p:childTnLst>
                                </p:cTn>
                              </p:par>
                            </p:childTnLst>
                          </p:cTn>
                        </p:par>
                        <p:par>
                          <p:cTn id="84" fill="hold">
                            <p:stCondLst>
                              <p:cond delay="6000"/>
                            </p:stCondLst>
                            <p:childTnLst>
                              <p:par>
                                <p:cTn id="85" presetID="22" presetClass="entr" presetSubtype="8" fill="hold" grpId="0" nodeType="afterEffect">
                                  <p:stCondLst>
                                    <p:cond delay="0"/>
                                  </p:stCondLst>
                                  <p:childTnLst>
                                    <p:set>
                                      <p:cBhvr>
                                        <p:cTn id="86" dur="1" fill="hold">
                                          <p:stCondLst>
                                            <p:cond delay="0"/>
                                          </p:stCondLst>
                                        </p:cTn>
                                        <p:tgtEl>
                                          <p:spTgt spid="67610"/>
                                        </p:tgtEl>
                                        <p:attrNameLst>
                                          <p:attrName>style.visibility</p:attrName>
                                        </p:attrNameLst>
                                      </p:cBhvr>
                                      <p:to>
                                        <p:strVal val="visible"/>
                                      </p:to>
                                    </p:set>
                                    <p:animEffect filter="wipe(left)">
                                      <p:cBhvr>
                                        <p:cTn id="87" dur="500"/>
                                        <p:tgtEl>
                                          <p:spTgt spid="67610"/>
                                        </p:tgtEl>
                                      </p:cBhvr>
                                    </p:animEffect>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67593"/>
                                        </p:tgtEl>
                                        <p:attrNameLst>
                                          <p:attrName>style.visibility</p:attrName>
                                        </p:attrNameLst>
                                      </p:cBhvr>
                                      <p:to>
                                        <p:strVal val="visible"/>
                                      </p:to>
                                    </p:set>
                                    <p:animEffect filter="wipe(down)">
                                      <p:cBhvr>
                                        <p:cTn id="91" dur="500"/>
                                        <p:tgtEl>
                                          <p:spTgt spid="67593"/>
                                        </p:tgtEl>
                                      </p:cBhvr>
                                    </p:animEffect>
                                  </p:childTnLst>
                                </p:cTn>
                              </p:par>
                            </p:childTnLst>
                          </p:cTn>
                        </p:par>
                        <p:par>
                          <p:cTn id="92" fill="hold">
                            <p:stCondLst>
                              <p:cond delay="7000"/>
                            </p:stCondLst>
                            <p:childTnLst>
                              <p:par>
                                <p:cTn id="93" presetID="17" presetClass="entr" presetSubtype="10" fill="hold" grpId="0" nodeType="afterEffect">
                                  <p:stCondLst>
                                    <p:cond delay="0"/>
                                  </p:stCondLst>
                                  <p:childTnLst>
                                    <p:set>
                                      <p:cBhvr>
                                        <p:cTn id="94" dur="1" fill="hold">
                                          <p:stCondLst>
                                            <p:cond delay="0"/>
                                          </p:stCondLst>
                                        </p:cTn>
                                        <p:tgtEl>
                                          <p:spTgt spid="67597"/>
                                        </p:tgtEl>
                                        <p:attrNameLst>
                                          <p:attrName>style.visibility</p:attrName>
                                        </p:attrNameLst>
                                      </p:cBhvr>
                                      <p:to>
                                        <p:strVal val="visible"/>
                                      </p:to>
                                    </p:set>
                                    <p:anim calcmode="lin" valueType="num">
                                      <p:cBhvr>
                                        <p:cTn id="95" dur="500" fill="hold"/>
                                        <p:tgtEl>
                                          <p:spTgt spid="67597"/>
                                        </p:tgtEl>
                                        <p:attrNameLst>
                                          <p:attrName>ppt_w</p:attrName>
                                        </p:attrNameLst>
                                      </p:cBhvr>
                                      <p:tavLst>
                                        <p:tav tm="0">
                                          <p:val>
                                            <p:fltVal val="0.000000"/>
                                          </p:val>
                                        </p:tav>
                                        <p:tav tm="100000">
                                          <p:val>
                                            <p:strVal val="#ppt_w"/>
                                          </p:val>
                                        </p:tav>
                                      </p:tavLst>
                                    </p:anim>
                                    <p:anim calcmode="lin" valueType="num">
                                      <p:cBhvr>
                                        <p:cTn id="96" dur="500" fill="hold"/>
                                        <p:tgtEl>
                                          <p:spTgt spid="67597"/>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67617"/>
                                        </p:tgtEl>
                                        <p:attrNameLst>
                                          <p:attrName>style.visibility</p:attrName>
                                        </p:attrNameLst>
                                      </p:cBhvr>
                                      <p:to>
                                        <p:strVal val="visible"/>
                                      </p:to>
                                    </p:set>
                                    <p:anim calcmode="lin" valueType="num">
                                      <p:cBhvr>
                                        <p:cTn id="99" dur="500" fill="hold"/>
                                        <p:tgtEl>
                                          <p:spTgt spid="67617"/>
                                        </p:tgtEl>
                                        <p:attrNameLst>
                                          <p:attrName>ppt_w</p:attrName>
                                        </p:attrNameLst>
                                      </p:cBhvr>
                                      <p:tavLst>
                                        <p:tav tm="0">
                                          <p:val>
                                            <p:fltVal val="0.000000"/>
                                          </p:val>
                                        </p:tav>
                                        <p:tav tm="100000">
                                          <p:val>
                                            <p:strVal val="#ppt_w"/>
                                          </p:val>
                                        </p:tav>
                                      </p:tavLst>
                                    </p:anim>
                                    <p:anim calcmode="lin" valueType="num">
                                      <p:cBhvr>
                                        <p:cTn id="100" dur="500" fill="hold"/>
                                        <p:tgtEl>
                                          <p:spTgt spid="67617"/>
                                        </p:tgtEl>
                                        <p:attrNameLst>
                                          <p:attrName>ppt_h</p:attrName>
                                        </p:attrNameLst>
                                      </p:cBhvr>
                                      <p:tavLst>
                                        <p:tav tm="0">
                                          <p:val>
                                            <p:strVal val="#ppt_h"/>
                                          </p:val>
                                        </p:tav>
                                        <p:tav tm="100000">
                                          <p:val>
                                            <p:strVal val="#ppt_h"/>
                                          </p:val>
                                        </p:tav>
                                      </p:tavLst>
                                    </p:anim>
                                  </p:childTnLst>
                                </p:cTn>
                              </p:par>
                            </p:childTnLst>
                          </p:cTn>
                        </p:par>
                        <p:par>
                          <p:cTn id="101" fill="hold">
                            <p:stCondLst>
                              <p:cond delay="7500"/>
                            </p:stCondLst>
                            <p:childTnLst>
                              <p:par>
                                <p:cTn id="102" presetID="22" presetClass="entr" presetSubtype="8" fill="hold" grpId="0" nodeType="afterEffect">
                                  <p:stCondLst>
                                    <p:cond delay="0"/>
                                  </p:stCondLst>
                                  <p:childTnLst>
                                    <p:set>
                                      <p:cBhvr>
                                        <p:cTn id="103" dur="1" fill="hold">
                                          <p:stCondLst>
                                            <p:cond delay="0"/>
                                          </p:stCondLst>
                                        </p:cTn>
                                        <p:tgtEl>
                                          <p:spTgt spid="67614"/>
                                        </p:tgtEl>
                                        <p:attrNameLst>
                                          <p:attrName>style.visibility</p:attrName>
                                        </p:attrNameLst>
                                      </p:cBhvr>
                                      <p:to>
                                        <p:strVal val="visible"/>
                                      </p:to>
                                    </p:set>
                                    <p:animEffect filter="wipe(left)">
                                      <p:cBhvr>
                                        <p:cTn id="104" dur="500"/>
                                        <p:tgtEl>
                                          <p:spTgt spid="67614"/>
                                        </p:tgtEl>
                                      </p:cBhvr>
                                    </p:animEffect>
                                  </p:childTnLst>
                                </p:cTn>
                              </p:par>
                            </p:childTnLst>
                          </p:cTn>
                        </p:par>
                        <p:par>
                          <p:cTn id="105" fill="hold">
                            <p:stCondLst>
                              <p:cond delay="8000"/>
                            </p:stCondLst>
                            <p:childTnLst>
                              <p:par>
                                <p:cTn id="106" presetID="22" presetClass="entr" presetSubtype="8" fill="hold" grpId="0" nodeType="afterEffect">
                                  <p:stCondLst>
                                    <p:cond delay="0"/>
                                  </p:stCondLst>
                                  <p:childTnLst>
                                    <p:set>
                                      <p:cBhvr>
                                        <p:cTn id="107" dur="1" fill="hold">
                                          <p:stCondLst>
                                            <p:cond delay="0"/>
                                          </p:stCondLst>
                                        </p:cTn>
                                        <p:tgtEl>
                                          <p:spTgt spid="67611"/>
                                        </p:tgtEl>
                                        <p:attrNameLst>
                                          <p:attrName>style.visibility</p:attrName>
                                        </p:attrNameLst>
                                      </p:cBhvr>
                                      <p:to>
                                        <p:strVal val="visible"/>
                                      </p:to>
                                    </p:set>
                                    <p:animEffect filter="wipe(left)">
                                      <p:cBhvr>
                                        <p:cTn id="108" dur="500"/>
                                        <p:tgtEl>
                                          <p:spTgt spid="67611"/>
                                        </p:tgtEl>
                                      </p:cBhvr>
                                    </p:animEffect>
                                  </p:childTnLst>
                                </p:cTn>
                              </p:par>
                            </p:childTnLst>
                          </p:cTn>
                        </p:par>
                        <p:par>
                          <p:cTn id="109" fill="hold">
                            <p:stCondLst>
                              <p:cond delay="8500"/>
                            </p:stCondLst>
                            <p:childTnLst>
                              <p:par>
                                <p:cTn id="110" presetID="22" presetClass="entr" presetSubtype="8" fill="hold" grpId="0" nodeType="afterEffect">
                                  <p:stCondLst>
                                    <p:cond delay="0"/>
                                  </p:stCondLst>
                                  <p:childTnLst>
                                    <p:set>
                                      <p:cBhvr>
                                        <p:cTn id="111" dur="1" fill="hold">
                                          <p:stCondLst>
                                            <p:cond delay="0"/>
                                          </p:stCondLst>
                                        </p:cTn>
                                        <p:tgtEl>
                                          <p:spTgt spid="67612"/>
                                        </p:tgtEl>
                                        <p:attrNameLst>
                                          <p:attrName>style.visibility</p:attrName>
                                        </p:attrNameLst>
                                      </p:cBhvr>
                                      <p:to>
                                        <p:strVal val="visible"/>
                                      </p:to>
                                    </p:set>
                                    <p:animEffect filter="wipe(left)">
                                      <p:cBhvr>
                                        <p:cTn id="112" dur="500"/>
                                        <p:tgtEl>
                                          <p:spTgt spid="67612"/>
                                        </p:tgtEl>
                                      </p:cBhvr>
                                    </p:animEffect>
                                  </p:childTnLst>
                                </p:cTn>
                              </p:par>
                              <p:par>
                                <p:cTn id="113" presetID="17" presetClass="entr" presetSubtype="10" fill="hold" nodeType="withEffect">
                                  <p:stCondLst>
                                    <p:cond delay="0"/>
                                  </p:stCondLst>
                                  <p:childTnLst>
                                    <p:set>
                                      <p:cBhvr>
                                        <p:cTn id="114" dur="1" fill="hold">
                                          <p:stCondLst>
                                            <p:cond delay="0"/>
                                          </p:stCondLst>
                                        </p:cTn>
                                        <p:tgtEl>
                                          <p:spTgt spid="67602"/>
                                        </p:tgtEl>
                                        <p:attrNameLst>
                                          <p:attrName>style.visibility</p:attrName>
                                        </p:attrNameLst>
                                      </p:cBhvr>
                                      <p:to>
                                        <p:strVal val="visible"/>
                                      </p:to>
                                    </p:set>
                                    <p:anim calcmode="lin" valueType="num">
                                      <p:cBhvr>
                                        <p:cTn id="115" dur="500" fill="hold"/>
                                        <p:tgtEl>
                                          <p:spTgt spid="67602"/>
                                        </p:tgtEl>
                                        <p:attrNameLst>
                                          <p:attrName>ppt_w</p:attrName>
                                        </p:attrNameLst>
                                      </p:cBhvr>
                                      <p:tavLst>
                                        <p:tav tm="0">
                                          <p:val>
                                            <p:fltVal val="0.000000"/>
                                          </p:val>
                                        </p:tav>
                                        <p:tav tm="100000">
                                          <p:val>
                                            <p:strVal val="#ppt_w"/>
                                          </p:val>
                                        </p:tav>
                                      </p:tavLst>
                                    </p:anim>
                                    <p:anim calcmode="lin" valueType="num">
                                      <p:cBhvr>
                                        <p:cTn id="116" dur="500" fill="hold"/>
                                        <p:tgtEl>
                                          <p:spTgt spid="67602"/>
                                        </p:tgtEl>
                                        <p:attrNameLst>
                                          <p:attrName>ppt_h</p:attrName>
                                        </p:attrNameLst>
                                      </p:cBhvr>
                                      <p:tavLst>
                                        <p:tav tm="0">
                                          <p:val>
                                            <p:strVal val="#ppt_h"/>
                                          </p:val>
                                        </p:tav>
                                        <p:tav tm="100000">
                                          <p:val>
                                            <p:strVal val="#ppt_h"/>
                                          </p:val>
                                        </p:tav>
                                      </p:tavLst>
                                    </p:anim>
                                  </p:childTnLst>
                                </p:cTn>
                              </p:par>
                            </p:childTnLst>
                          </p:cTn>
                        </p:par>
                        <p:par>
                          <p:cTn id="117" fill="hold">
                            <p:stCondLst>
                              <p:cond delay="9000"/>
                            </p:stCondLst>
                            <p:childTnLst>
                              <p:par>
                                <p:cTn id="118" presetID="17" presetClass="entr" presetSubtype="10" fill="hold" nodeType="afterEffect">
                                  <p:stCondLst>
                                    <p:cond delay="0"/>
                                  </p:stCondLst>
                                  <p:childTnLst>
                                    <p:set>
                                      <p:cBhvr>
                                        <p:cTn id="119" dur="1" fill="hold">
                                          <p:stCondLst>
                                            <p:cond delay="0"/>
                                          </p:stCondLst>
                                        </p:cTn>
                                        <p:tgtEl>
                                          <p:spTgt spid="2"/>
                                        </p:tgtEl>
                                        <p:attrNameLst>
                                          <p:attrName>style.visibility</p:attrName>
                                        </p:attrNameLst>
                                      </p:cBhvr>
                                      <p:to>
                                        <p:strVal val="visible"/>
                                      </p:to>
                                    </p:set>
                                    <p:anim calcmode="lin" valueType="num">
                                      <p:cBhvr>
                                        <p:cTn id="120" dur="500" fill="hold"/>
                                        <p:tgtEl>
                                          <p:spTgt spid="2"/>
                                        </p:tgtEl>
                                        <p:attrNameLst>
                                          <p:attrName>ppt_w</p:attrName>
                                        </p:attrNameLst>
                                      </p:cBhvr>
                                      <p:tavLst>
                                        <p:tav tm="0">
                                          <p:val>
                                            <p:fltVal val="0.000000"/>
                                          </p:val>
                                        </p:tav>
                                        <p:tav tm="100000">
                                          <p:val>
                                            <p:strVal val="#ppt_w"/>
                                          </p:val>
                                        </p:tav>
                                      </p:tavLst>
                                    </p:anim>
                                    <p:anim calcmode="lin" valueType="num">
                                      <p:cBhvr>
                                        <p:cTn id="121"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2" grpId="0" bldLvl="0" animBg="1"/>
      <p:bldP spid="67592" grpId="1" bldLvl="0" animBg="1"/>
      <p:bldP spid="67593" grpId="0" bldLvl="0" animBg="1"/>
      <p:bldP spid="67594" grpId="0" bldLvl="0" animBg="1"/>
      <p:bldP spid="67595" grpId="0" bldLvl="0" animBg="1"/>
      <p:bldP spid="67596" grpId="0" bldLvl="0" animBg="1"/>
      <p:bldP spid="67597" grpId="0" bldLvl="0" animBg="1"/>
      <p:bldP spid="67605" grpId="0" bldLvl="0" animBg="1"/>
      <p:bldP spid="67606" grpId="0" bldLvl="0" animBg="1"/>
      <p:bldP spid="67607" grpId="0" bldLvl="0" animBg="1"/>
      <p:bldP spid="67608" grpId="0" bldLvl="0" animBg="1"/>
      <p:bldP spid="67609" grpId="0" bldLvl="0" animBg="1"/>
      <p:bldP spid="67610" grpId="0" bldLvl="0" animBg="1"/>
      <p:bldP spid="67611" grpId="0" bldLvl="0"/>
      <p:bldP spid="67612" grpId="0" bldLvl="0"/>
      <p:bldP spid="67614"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99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2018" name="组合 42017"/>
          <p:cNvGrpSpPr/>
          <p:nvPr/>
        </p:nvGrpSpPr>
        <p:grpSpPr>
          <a:xfrm>
            <a:off x="1883410" y="512763"/>
            <a:ext cx="539750" cy="539750"/>
            <a:chOff x="0" y="0"/>
            <a:chExt cx="540000" cy="540000"/>
          </a:xfrm>
        </p:grpSpPr>
        <p:sp>
          <p:nvSpPr>
            <p:cNvPr id="4201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202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7</a:t>
              </a:r>
              <a:endParaRPr lang="en-US" dirty="0">
                <a:ea typeface="宋体" panose="02010600030101010101" pitchFamily="2" charset="-122"/>
              </a:endParaRPr>
            </a:p>
          </p:txBody>
        </p:sp>
      </p:grpSp>
      <p:sp>
        <p:nvSpPr>
          <p:cNvPr id="4202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情商</a:t>
            </a:r>
            <a:endParaRPr lang="zh-CN" altLang="en-US" dirty="0">
              <a:ea typeface="宋体" panose="02010600030101010101" pitchFamily="2" charset="-122"/>
            </a:endParaRPr>
          </a:p>
        </p:txBody>
      </p:sp>
      <p:sp>
        <p:nvSpPr>
          <p:cNvPr id="4202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2030" name="TextBox 8"/>
          <p:cNvSpPr/>
          <p:nvPr/>
        </p:nvSpPr>
        <p:spPr>
          <a:xfrm>
            <a:off x="6060440" y="2462848"/>
            <a:ext cx="4319588" cy="2148840"/>
          </a:xfrm>
          <a:prstGeom prst="rect">
            <a:avLst/>
          </a:prstGeom>
          <a:noFill/>
          <a:ln w="9525">
            <a:noFill/>
          </a:ln>
        </p:spPr>
        <p:txBody>
          <a:bodyPr wrap="square">
            <a:spAutoFit/>
          </a:bodyPr>
          <a:p>
            <a:pPr marL="0" lvl="0" indent="457200" algn="just">
              <a:lnSpc>
                <a:spcPct val="150000"/>
              </a:lnSpc>
              <a:spcAft>
                <a:spcPts val="1200"/>
              </a:spcAft>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情商又称情绪智力（EQ），是心理学家根据“智商”这一概念而提出的与之相对应的概念。情商是一种非智力因素，主要指人在情绪、情感、意志、耐受挫折等方面的品质。</a:t>
            </a:r>
            <a:endParaRPr lang="zh-CN" altLang="en-US" dirty="0">
              <a:solidFill>
                <a:srgbClr val="7F7F7F"/>
              </a:solidFill>
              <a:latin typeface="微软雅黑" panose="020B0503020204020204" charset="-122"/>
              <a:ea typeface="微软雅黑" panose="020B0503020204020204" charset="-122"/>
              <a:sym typeface="微软雅黑" panose="020B0503020204020204" charset="-122"/>
            </a:endParaRPr>
          </a:p>
        </p:txBody>
      </p:sp>
      <p:pic>
        <p:nvPicPr>
          <p:cNvPr id="42031" name="Picture 2" descr="D:\Teliss_Tong\Copy\定期备份\工作备份\！PPT图片及版面资源\06-PPT精选插图\12-标签\绿色下垂标签.png"/>
          <p:cNvPicPr>
            <a:picLocks noChangeAspect="1"/>
          </p:cNvPicPr>
          <p:nvPr/>
        </p:nvPicPr>
        <p:blipFill>
          <a:blip r:embed="rId1"/>
          <a:stretch>
            <a:fillRect/>
          </a:stretch>
        </p:blipFill>
        <p:spPr>
          <a:xfrm>
            <a:off x="10081260" y="1306513"/>
            <a:ext cx="2109788" cy="2157412"/>
          </a:xfrm>
          <a:prstGeom prst="rect">
            <a:avLst/>
          </a:prstGeom>
          <a:noFill/>
          <a:ln w="9525">
            <a:noFill/>
          </a:ln>
        </p:spPr>
      </p:pic>
      <p:sp>
        <p:nvSpPr>
          <p:cNvPr id="42032" name="TextBox 19"/>
          <p:cNvSpPr/>
          <p:nvPr/>
        </p:nvSpPr>
        <p:spPr>
          <a:xfrm>
            <a:off x="10890885" y="1412875"/>
            <a:ext cx="614363" cy="1828800"/>
          </a:xfrm>
          <a:prstGeom prst="rect">
            <a:avLst/>
          </a:prstGeom>
          <a:noFill/>
          <a:ln w="9525">
            <a:noFill/>
          </a:ln>
        </p:spPr>
        <p:txBody>
          <a:bodyPr wrap="square">
            <a:spAutoFit/>
          </a:bodyPr>
          <a:p>
            <a:pPr lvl="0" algn="ctr">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情商概念</a:t>
            </a:r>
            <a:endParaRPr lang="en-US" altLang="x-none" dirty="0">
              <a:ea typeface="宋体" panose="02010600030101010101" pitchFamily="2" charset="-122"/>
            </a:endParaRPr>
          </a:p>
        </p:txBody>
      </p:sp>
      <p:pic>
        <p:nvPicPr>
          <p:cNvPr id="42033" name="Picture 4" descr="C:\Users\cxy\Desktop\中职-《心理健康》\图\86v58PIC9sZ_1024.png86v58PIC9sZ_1024"/>
          <p:cNvPicPr>
            <a:picLocks noChangeAspect="1"/>
          </p:cNvPicPr>
          <p:nvPr/>
        </p:nvPicPr>
        <p:blipFill>
          <a:blip r:embed="rId2"/>
          <a:srcRect/>
          <a:stretch>
            <a:fillRect/>
          </a:stretch>
        </p:blipFill>
        <p:spPr>
          <a:xfrm>
            <a:off x="2234248" y="1138714"/>
            <a:ext cx="3527425" cy="4798060"/>
          </a:xfrm>
          <a:prstGeom prst="rect">
            <a:avLst/>
          </a:prstGeom>
          <a:noFill/>
          <a:ln w="9525">
            <a:noFill/>
          </a:ln>
        </p:spPr>
      </p:pic>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2030"/>
                                        </p:tgtEl>
                                        <p:attrNameLst>
                                          <p:attrName>style.visibility</p:attrName>
                                        </p:attrNameLst>
                                      </p:cBhvr>
                                      <p:to>
                                        <p:strVal val="visible"/>
                                      </p:to>
                                    </p:set>
                                    <p:animScale>
                                      <p:cBhvr>
                                        <p:cTn id="7" dur="1000" decel="50000" fill="hold">
                                          <p:stCondLst>
                                            <p:cond delay="0"/>
                                          </p:stCondLst>
                                        </p:cTn>
                                        <p:tgtEl>
                                          <p:spTgt spid="420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2030"/>
                                        </p:tgtEl>
                                        <p:attrNameLst>
                                          <p:attrName>ppt_x</p:attrName>
                                          <p:attrName>ppt_y</p:attrName>
                                        </p:attrNameLst>
                                      </p:cBhvr>
                                    </p:animMotion>
                                    <p:animEffect filter="fade">
                                      <p:cBhvr>
                                        <p:cTn id="9" dur="1000"/>
                                        <p:tgtEl>
                                          <p:spTgt spid="42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30"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403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4066" name="组合 44065"/>
          <p:cNvGrpSpPr/>
          <p:nvPr/>
        </p:nvGrpSpPr>
        <p:grpSpPr>
          <a:xfrm>
            <a:off x="1883410" y="512763"/>
            <a:ext cx="539750" cy="539750"/>
            <a:chOff x="0" y="0"/>
            <a:chExt cx="540000" cy="540000"/>
          </a:xfrm>
        </p:grpSpPr>
        <p:sp>
          <p:nvSpPr>
            <p:cNvPr id="4406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406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44069" name="TextBox 12"/>
          <p:cNvSpPr/>
          <p:nvPr/>
        </p:nvSpPr>
        <p:spPr>
          <a:xfrm>
            <a:off x="2712085" y="552450"/>
            <a:ext cx="424180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情商</a:t>
            </a:r>
            <a:endParaRPr lang="zh-CN" altLang="en-US" dirty="0">
              <a:ea typeface="宋体" panose="02010600030101010101" pitchFamily="2" charset="-122"/>
            </a:endParaRPr>
          </a:p>
        </p:txBody>
      </p:sp>
      <p:sp>
        <p:nvSpPr>
          <p:cNvPr id="44070"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4078" name="矩形 6"/>
          <p:cNvSpPr/>
          <p:nvPr/>
        </p:nvSpPr>
        <p:spPr>
          <a:xfrm>
            <a:off x="1991360" y="1612900"/>
            <a:ext cx="10080625"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4079" name="圆角矩形 21"/>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44080" name="Text Box 44"/>
          <p:cNvSpPr/>
          <p:nvPr/>
        </p:nvSpPr>
        <p:spPr>
          <a:xfrm>
            <a:off x="2327910" y="2162810"/>
            <a:ext cx="3409315" cy="3017520"/>
          </a:xfrm>
          <a:prstGeom prst="rect">
            <a:avLst/>
          </a:prstGeom>
          <a:noFill/>
          <a:ln w="9525">
            <a:noFill/>
          </a:ln>
        </p:spPr>
        <p:txBody>
          <a:bodyPr wrap="square">
            <a:spAutoFit/>
          </a:bodyPr>
          <a:p>
            <a:pPr lvl="0">
              <a:lnSpc>
                <a:spcPct val="150000"/>
              </a:lnSpc>
            </a:pP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一是认识自身的情绪，因为只有认识自己，才能成为自己生活的主宰；二是妥善管理自己的情绪，即能调控自己的情绪；三是自我激励，它能够使人走出生命中的低潮，重新出发；四是认知他人的情绪，这是与他人正常交往，实现顺利沟通的基础；</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44081" name="Text Box 44"/>
          <p:cNvSpPr/>
          <p:nvPr/>
        </p:nvSpPr>
        <p:spPr>
          <a:xfrm>
            <a:off x="9624060" y="2316480"/>
            <a:ext cx="2136775" cy="3017520"/>
          </a:xfrm>
          <a:prstGeom prst="rect">
            <a:avLst/>
          </a:prstGeom>
          <a:noFill/>
          <a:ln w="9525">
            <a:noFill/>
          </a:ln>
        </p:spPr>
        <p:txBody>
          <a:bodyPr wrap="square">
            <a:spAutoFit/>
          </a:bodyPr>
          <a:p>
            <a:pPr lvl="0">
              <a:lnSpc>
                <a:spcPct val="150000"/>
              </a:lnSpc>
            </a:pP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五是人际关系的管理，即领导和管理能力。我们常说的情商，是指智力因素以外的因素，即非智力因素，其中情绪在个体的整个非智力因素中的地位举足轻重。</a:t>
            </a:r>
            <a:endParaRPr lang="en-US" altLang="x-none" sz="1600" dirty="0">
              <a:ea typeface="宋体" panose="02010600030101010101" pitchFamily="2" charset="-122"/>
            </a:endParaRPr>
          </a:p>
        </p:txBody>
      </p:sp>
      <p:pic>
        <p:nvPicPr>
          <p:cNvPr id="44082"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44083" name="TextBox 27"/>
          <p:cNvSpPr/>
          <p:nvPr/>
        </p:nvSpPr>
        <p:spPr>
          <a:xfrm>
            <a:off x="10703560" y="1052513"/>
            <a:ext cx="494665" cy="384810"/>
          </a:xfrm>
          <a:prstGeom prst="rect">
            <a:avLst/>
          </a:prstGeom>
          <a:noFill/>
          <a:ln w="9525">
            <a:noFill/>
          </a:ln>
        </p:spPr>
        <p:txBody>
          <a:bodyPr wrap="none">
            <a:spAutoFit/>
          </a:bodyPr>
          <a:p>
            <a:pPr lvl="0">
              <a:lnSpc>
                <a:spcPct val="100000"/>
              </a:lnSpc>
            </a:pPr>
            <a:r>
              <a:rPr lang="en-US" altLang="zh-CN" dirty="0">
                <a:solidFill>
                  <a:schemeClr val="bg1"/>
                </a:solidFill>
                <a:latin typeface="微软雅黑" panose="020B0503020204020204" charset="-122"/>
                <a:ea typeface="微软雅黑" panose="020B0503020204020204" charset="-122"/>
                <a:sym typeface="微软雅黑" panose="020B0503020204020204" charset="-122"/>
              </a:rPr>
              <a:t>EQ</a:t>
            </a:r>
            <a:endParaRPr lang="zh-CN" altLang="en-US" dirty="0">
              <a:ea typeface="宋体" panose="02010600030101010101" pitchFamily="2" charset="-122"/>
            </a:endParaRPr>
          </a:p>
        </p:txBody>
      </p:sp>
      <p:sp>
        <p:nvSpPr>
          <p:cNvPr id="44084"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4085" name="TextBox 10"/>
          <p:cNvSpPr/>
          <p:nvPr/>
        </p:nvSpPr>
        <p:spPr>
          <a:xfrm>
            <a:off x="2352040" y="1412875"/>
            <a:ext cx="321564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情商包括以下几方面内容：</a:t>
            </a:r>
            <a:endParaRPr lang="zh-CN" altLang="en-US" dirty="0">
              <a:ea typeface="宋体" panose="02010600030101010101" pitchFamily="2" charset="-122"/>
            </a:endParaRPr>
          </a:p>
        </p:txBody>
      </p:sp>
      <p:pic>
        <p:nvPicPr>
          <p:cNvPr id="44086" name="Picture 3" descr="D:\360Downloads\pic\t0212fb4c1bf84673ba.jpg"/>
          <p:cNvPicPr>
            <a:picLocks noChangeAspect="1"/>
          </p:cNvPicPr>
          <p:nvPr/>
        </p:nvPicPr>
        <p:blipFill>
          <a:blip r:embed="rId2"/>
          <a:stretch>
            <a:fillRect/>
          </a:stretch>
        </p:blipFill>
        <p:spPr>
          <a:xfrm>
            <a:off x="5915343" y="1394143"/>
            <a:ext cx="3567112" cy="4554537"/>
          </a:xfrm>
          <a:prstGeom prst="rect">
            <a:avLst/>
          </a:prstGeom>
          <a:noFill/>
          <a:ln w="28575" cap="flat" cmpd="sng">
            <a:solidFill>
              <a:schemeClr val="bg1"/>
            </a:solidFill>
            <a:prstDash val="solid"/>
            <a:miter/>
            <a:headEnd type="none" w="med" len="med"/>
            <a:tailEnd type="none" w="med" len="med"/>
          </a:ln>
        </p:spPr>
      </p:pic>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4066"/>
                                        </p:tgtEl>
                                        <p:attrNameLst>
                                          <p:attrName>style.visibility</p:attrName>
                                        </p:attrNameLst>
                                      </p:cBhvr>
                                      <p:to>
                                        <p:strVal val="visible"/>
                                      </p:to>
                                    </p:set>
                                    <p:anim calcmode="lin" valueType="num">
                                      <p:cBhvr>
                                        <p:cTn id="7" dur="500" fill="hold"/>
                                        <p:tgtEl>
                                          <p:spTgt spid="44066"/>
                                        </p:tgtEl>
                                        <p:attrNameLst>
                                          <p:attrName>ppt_x</p:attrName>
                                        </p:attrNameLst>
                                      </p:cBhvr>
                                      <p:tavLst>
                                        <p:tav tm="0">
                                          <p:val>
                                            <p:strVal val="#ppt_x"/>
                                          </p:val>
                                        </p:tav>
                                        <p:tav tm="100000">
                                          <p:val>
                                            <p:strVal val="#ppt_x"/>
                                          </p:val>
                                        </p:tav>
                                      </p:tavLst>
                                    </p:anim>
                                    <p:anim calcmode="lin" valueType="num">
                                      <p:cBhvr>
                                        <p:cTn id="8" dur="500" fill="hold"/>
                                        <p:tgtEl>
                                          <p:spTgt spid="4406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4069"/>
                                        </p:tgtEl>
                                        <p:attrNameLst>
                                          <p:attrName>style.visibility</p:attrName>
                                        </p:attrNameLst>
                                      </p:cBhvr>
                                      <p:to>
                                        <p:strVal val="visible"/>
                                      </p:to>
                                    </p:set>
                                    <p:anim calcmode="lin" valueType="num">
                                      <p:cBhvr>
                                        <p:cTn id="11" dur="500" fill="hold"/>
                                        <p:tgtEl>
                                          <p:spTgt spid="44069"/>
                                        </p:tgtEl>
                                        <p:attrNameLst>
                                          <p:attrName>ppt_x</p:attrName>
                                        </p:attrNameLst>
                                      </p:cBhvr>
                                      <p:tavLst>
                                        <p:tav tm="0">
                                          <p:val>
                                            <p:strVal val="#ppt_x"/>
                                          </p:val>
                                        </p:tav>
                                        <p:tav tm="100000">
                                          <p:val>
                                            <p:strVal val="#ppt_x"/>
                                          </p:val>
                                        </p:tav>
                                      </p:tavLst>
                                    </p:anim>
                                    <p:anim calcmode="lin" valueType="num">
                                      <p:cBhvr>
                                        <p:cTn id="12" dur="500" fill="hold"/>
                                        <p:tgtEl>
                                          <p:spTgt spid="4406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7" presetClass="entr" presetSubtype="0" fill="hold" grpId="0" nodeType="afterEffect">
                                  <p:stCondLst>
                                    <p:cond delay="0"/>
                                  </p:stCondLst>
                                  <p:childTnLst>
                                    <p:set>
                                      <p:cBhvr>
                                        <p:cTn id="15" dur="1" fill="hold">
                                          <p:stCondLst>
                                            <p:cond delay="0"/>
                                          </p:stCondLst>
                                        </p:cTn>
                                        <p:tgtEl>
                                          <p:spTgt spid="44080"/>
                                        </p:tgtEl>
                                        <p:attrNameLst>
                                          <p:attrName>style.visibility</p:attrName>
                                        </p:attrNameLst>
                                      </p:cBhvr>
                                      <p:to>
                                        <p:strVal val="visible"/>
                                      </p:to>
                                    </p:set>
                                    <p:animEffect filter="fade">
                                      <p:cBhvr>
                                        <p:cTn id="16" dur="1000"/>
                                        <p:tgtEl>
                                          <p:spTgt spid="44080"/>
                                        </p:tgtEl>
                                      </p:cBhvr>
                                    </p:animEffect>
                                    <p:anim calcmode="lin" valueType="num">
                                      <p:cBhvr>
                                        <p:cTn id="17" dur="1000" fill="hold"/>
                                        <p:tgtEl>
                                          <p:spTgt spid="44080"/>
                                        </p:tgtEl>
                                        <p:attrNameLst>
                                          <p:attrName>ppt_x</p:attrName>
                                        </p:attrNameLst>
                                      </p:cBhvr>
                                      <p:tavLst>
                                        <p:tav tm="0">
                                          <p:val>
                                            <p:strVal val="#ppt_x"/>
                                          </p:val>
                                        </p:tav>
                                        <p:tav tm="100000">
                                          <p:val>
                                            <p:strVal val="#ppt_x"/>
                                          </p:val>
                                        </p:tav>
                                      </p:tavLst>
                                    </p:anim>
                                    <p:anim calcmode="lin" valueType="num">
                                      <p:cBhvr>
                                        <p:cTn id="18" dur="1000" fill="hold"/>
                                        <p:tgtEl>
                                          <p:spTgt spid="4408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4081"/>
                                        </p:tgtEl>
                                        <p:attrNameLst>
                                          <p:attrName>style.visibility</p:attrName>
                                        </p:attrNameLst>
                                      </p:cBhvr>
                                      <p:to>
                                        <p:strVal val="visible"/>
                                      </p:to>
                                    </p:set>
                                    <p:animEffect filter="fade">
                                      <p:cBhvr>
                                        <p:cTn id="21" dur="1000"/>
                                        <p:tgtEl>
                                          <p:spTgt spid="44081"/>
                                        </p:tgtEl>
                                      </p:cBhvr>
                                    </p:animEffect>
                                    <p:anim calcmode="lin" valueType="num">
                                      <p:cBhvr>
                                        <p:cTn id="22" dur="1000" fill="hold"/>
                                        <p:tgtEl>
                                          <p:spTgt spid="44081"/>
                                        </p:tgtEl>
                                        <p:attrNameLst>
                                          <p:attrName>ppt_x</p:attrName>
                                        </p:attrNameLst>
                                      </p:cBhvr>
                                      <p:tavLst>
                                        <p:tav tm="0">
                                          <p:val>
                                            <p:strVal val="#ppt_x"/>
                                          </p:val>
                                        </p:tav>
                                        <p:tav tm="100000">
                                          <p:val>
                                            <p:strVal val="#ppt_x"/>
                                          </p:val>
                                        </p:tav>
                                      </p:tavLst>
                                    </p:anim>
                                    <p:anim calcmode="lin" valueType="num">
                                      <p:cBhvr>
                                        <p:cTn id="23" dur="1000" fill="hold"/>
                                        <p:tgtEl>
                                          <p:spTgt spid="440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9" grpId="0" bldLvl="0"/>
      <p:bldP spid="44080" grpId="0" bldLvl="0"/>
      <p:bldP spid="44081"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506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5090" name="组合 45089"/>
          <p:cNvGrpSpPr/>
          <p:nvPr/>
        </p:nvGrpSpPr>
        <p:grpSpPr>
          <a:xfrm>
            <a:off x="1883410" y="512763"/>
            <a:ext cx="539750" cy="539750"/>
            <a:chOff x="0" y="0"/>
            <a:chExt cx="540000" cy="540000"/>
          </a:xfrm>
        </p:grpSpPr>
        <p:sp>
          <p:nvSpPr>
            <p:cNvPr id="4509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509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08</a:t>
              </a:r>
              <a:endParaRPr lang="zh-CN" altLang="en-US" dirty="0">
                <a:ea typeface="宋体" panose="02010600030101010101" pitchFamily="2" charset="-122"/>
              </a:endParaRPr>
            </a:p>
          </p:txBody>
        </p:sp>
      </p:grpSp>
      <p:sp>
        <p:nvSpPr>
          <p:cNvPr id="45093" name="TextBox 12"/>
          <p:cNvSpPr/>
          <p:nvPr/>
        </p:nvSpPr>
        <p:spPr>
          <a:xfrm>
            <a:off x="2712085" y="552450"/>
            <a:ext cx="424180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挫折</a:t>
            </a:r>
            <a:endParaRPr lang="zh-CN" altLang="en-US" dirty="0">
              <a:ea typeface="宋体" panose="02010600030101010101" pitchFamily="2" charset="-122"/>
            </a:endParaRPr>
          </a:p>
        </p:txBody>
      </p:sp>
      <p:sp>
        <p:nvSpPr>
          <p:cNvPr id="4509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5102" name="矩形 6"/>
          <p:cNvSpPr/>
          <p:nvPr/>
        </p:nvSpPr>
        <p:spPr>
          <a:xfrm>
            <a:off x="1991360" y="1612900"/>
            <a:ext cx="10080625"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5103" name="圆角矩形 21"/>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45104" name="Text Box 44"/>
          <p:cNvSpPr/>
          <p:nvPr/>
        </p:nvSpPr>
        <p:spPr>
          <a:xfrm>
            <a:off x="2270443" y="2339340"/>
            <a:ext cx="4346575" cy="2971800"/>
          </a:xfrm>
          <a:prstGeom prst="rect">
            <a:avLst/>
          </a:prstGeom>
          <a:noFill/>
          <a:ln w="9525">
            <a:noFill/>
          </a:ln>
        </p:spPr>
        <p:txBody>
          <a:bodyPr wrap="square">
            <a:spAutoFit/>
          </a:bodyPr>
          <a:p>
            <a:pPr lvl="0">
              <a:lnSpc>
                <a:spcPct val="150000"/>
              </a:lnSpc>
            </a:pPr>
            <a:r>
              <a:rPr lang="zh-CN" altLang="en-US" dirty="0">
                <a:solidFill>
                  <a:schemeClr val="bg1"/>
                </a:solidFill>
                <a:latin typeface="微软雅黑" panose="020B0503020204020204" charset="-122"/>
                <a:ea typeface="微软雅黑" panose="020B0503020204020204" charset="-122"/>
                <a:sym typeface="宋体" panose="02010600030101010101" pitchFamily="2" charset="-122"/>
              </a:rPr>
              <a:t>挫折是指人们在有目的的活动中，遇到无法克服或自以为无法克服的障碍或干扰，其需要或动机不能得到满足而产生的消极反应。挫折可以使人振奋精神，发掘潜能，战胜困难，创造辉煌；挫折也可以使人灰心丧气，一蹶不振，甚至精神崩溃，行为失常。</a:t>
            </a:r>
            <a:endParaRPr lang="zh-CN" altLang="en-US" dirty="0">
              <a:solidFill>
                <a:schemeClr val="bg1"/>
              </a:solidFill>
              <a:latin typeface="微软雅黑" panose="020B0503020204020204" charset="-122"/>
              <a:ea typeface="微软雅黑" panose="020B0503020204020204" charset="-122"/>
              <a:sym typeface="宋体" panose="02010600030101010101" pitchFamily="2" charset="-122"/>
            </a:endParaRPr>
          </a:p>
        </p:txBody>
      </p:sp>
      <p:pic>
        <p:nvPicPr>
          <p:cNvPr id="45106"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45107" name="TextBox 27"/>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45108"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5109" name="TextBox 10"/>
          <p:cNvSpPr/>
          <p:nvPr/>
        </p:nvSpPr>
        <p:spPr>
          <a:xfrm>
            <a:off x="2351723" y="1412875"/>
            <a:ext cx="2938462"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挫折的概念</a:t>
            </a:r>
            <a:endParaRPr lang="zh-CN" altLang="en-US" dirty="0">
              <a:ea typeface="宋体" panose="02010600030101010101" pitchFamily="2" charset="-122"/>
            </a:endParaRPr>
          </a:p>
        </p:txBody>
      </p:sp>
      <p:pic>
        <p:nvPicPr>
          <p:cNvPr id="45110" name="Picture 5" descr="C:\Users\user\Desktop\005.jpg"/>
          <p:cNvPicPr>
            <a:picLocks noChangeAspect="1"/>
          </p:cNvPicPr>
          <p:nvPr/>
        </p:nvPicPr>
        <p:blipFill>
          <a:blip r:embed="rId2"/>
          <a:stretch>
            <a:fillRect/>
          </a:stretch>
        </p:blipFill>
        <p:spPr>
          <a:xfrm>
            <a:off x="6742748" y="1382713"/>
            <a:ext cx="3457575" cy="4567237"/>
          </a:xfrm>
          <a:prstGeom prst="rect">
            <a:avLst/>
          </a:prstGeom>
          <a:noFill/>
          <a:ln w="28575" cap="flat" cmpd="sng">
            <a:solidFill>
              <a:schemeClr val="bg1"/>
            </a:solidFill>
            <a:prstDash val="solid"/>
            <a:miter/>
            <a:headEnd type="none" w="med" len="med"/>
            <a:tailEnd type="none" w="med" len="med"/>
          </a:ln>
        </p:spPr>
      </p:pic>
      <p:sp>
        <p:nvSpPr>
          <p:cNvPr id="45111" name="TextBox 10"/>
          <p:cNvSpPr/>
          <p:nvPr/>
        </p:nvSpPr>
        <p:spPr>
          <a:xfrm>
            <a:off x="10270490" y="2065020"/>
            <a:ext cx="1514475" cy="3520440"/>
          </a:xfrm>
          <a:prstGeom prst="rect">
            <a:avLst/>
          </a:prstGeom>
          <a:noFill/>
          <a:ln w="9525">
            <a:noFill/>
          </a:ln>
        </p:spPr>
        <p:txBody>
          <a:bodyPr wrap="square">
            <a:spAutoFit/>
          </a:bodyPr>
          <a:p>
            <a:pPr lvl="0">
              <a:lnSpc>
                <a:spcPct val="125000"/>
              </a:lnSpc>
            </a:pPr>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逆商（AQ来自英文AdversityQuotient），全称逆境商数，一般被译为挫折商或逆境商。。</a:t>
            </a:r>
            <a:endParaRPr lang="zh-CN" altLang="en-US" dirty="0">
              <a:ea typeface="宋体" panose="02010600030101010101" pitchFamily="2" charset="-122"/>
            </a:endParaRPr>
          </a:p>
        </p:txBody>
      </p:sp>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5104"/>
                                        </p:tgtEl>
                                        <p:attrNameLst>
                                          <p:attrName>style.visibility</p:attrName>
                                        </p:attrNameLst>
                                      </p:cBhvr>
                                      <p:to>
                                        <p:strVal val="visible"/>
                                      </p:to>
                                    </p:set>
                                    <p:animEffect filter="fade">
                                      <p:cBhvr>
                                        <p:cTn id="7" dur="1000"/>
                                        <p:tgtEl>
                                          <p:spTgt spid="45104"/>
                                        </p:tgtEl>
                                      </p:cBhvr>
                                    </p:animEffect>
                                    <p:anim calcmode="lin" valueType="num">
                                      <p:cBhvr>
                                        <p:cTn id="8" dur="1000" fill="hold"/>
                                        <p:tgtEl>
                                          <p:spTgt spid="45104"/>
                                        </p:tgtEl>
                                        <p:attrNameLst>
                                          <p:attrName>ppt_x</p:attrName>
                                        </p:attrNameLst>
                                      </p:cBhvr>
                                      <p:tavLst>
                                        <p:tav tm="0">
                                          <p:val>
                                            <p:strVal val="#ppt_x"/>
                                          </p:val>
                                        </p:tav>
                                        <p:tav tm="100000">
                                          <p:val>
                                            <p:strVal val="#ppt_x"/>
                                          </p:val>
                                        </p:tav>
                                      </p:tavLst>
                                    </p:anim>
                                    <p:anim calcmode="lin" valueType="num">
                                      <p:cBhvr>
                                        <p:cTn id="9" dur="1000" fill="hold"/>
                                        <p:tgtEl>
                                          <p:spTgt spid="4510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grpId="0" nodeType="afterEffect">
                                  <p:stCondLst>
                                    <p:cond delay="0"/>
                                  </p:stCondLst>
                                  <p:iterate type="wd">
                                    <p:tmPct val="10000"/>
                                  </p:iterate>
                                  <p:childTnLst>
                                    <p:set>
                                      <p:cBhvr>
                                        <p:cTn id="12" dur="1" fill="hold">
                                          <p:stCondLst>
                                            <p:cond delay="0"/>
                                          </p:stCondLst>
                                        </p:cTn>
                                        <p:tgtEl>
                                          <p:spTgt spid="45111"/>
                                        </p:tgtEl>
                                        <p:attrNameLst>
                                          <p:attrName>style.visibility</p:attrName>
                                        </p:attrNameLst>
                                      </p:cBhvr>
                                      <p:to>
                                        <p:strVal val="visible"/>
                                      </p:to>
                                    </p:set>
                                    <p:animScale>
                                      <p:cBhvr>
                                        <p:cTn id="13" dur="1000" decel="50000" fill="hold">
                                          <p:stCondLst>
                                            <p:cond delay="0"/>
                                          </p:stCondLst>
                                        </p:cTn>
                                        <p:tgtEl>
                                          <p:spTgt spid="451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5111"/>
                                        </p:tgtEl>
                                        <p:attrNameLst>
                                          <p:attrName>ppt_x</p:attrName>
                                          <p:attrName>ppt_y</p:attrName>
                                        </p:attrNameLst>
                                      </p:cBhvr>
                                    </p:animMotion>
                                    <p:animEffect filter="fade">
                                      <p:cBhvr>
                                        <p:cTn id="15" dur="1000"/>
                                        <p:tgtEl>
                                          <p:spTgt spid="45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04" grpId="0" bldLvl="0"/>
      <p:bldP spid="45111"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506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5090" name="组合 45089"/>
          <p:cNvGrpSpPr/>
          <p:nvPr/>
        </p:nvGrpSpPr>
        <p:grpSpPr>
          <a:xfrm>
            <a:off x="1883410" y="512763"/>
            <a:ext cx="539750" cy="539750"/>
            <a:chOff x="0" y="0"/>
            <a:chExt cx="540000" cy="540000"/>
          </a:xfrm>
        </p:grpSpPr>
        <p:sp>
          <p:nvSpPr>
            <p:cNvPr id="4509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509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08</a:t>
              </a:r>
              <a:endParaRPr lang="zh-CN" altLang="en-US" dirty="0">
                <a:ea typeface="宋体" panose="02010600030101010101" pitchFamily="2" charset="-122"/>
              </a:endParaRPr>
            </a:p>
          </p:txBody>
        </p:sp>
      </p:grpSp>
      <p:sp>
        <p:nvSpPr>
          <p:cNvPr id="45093" name="TextBox 12"/>
          <p:cNvSpPr/>
          <p:nvPr/>
        </p:nvSpPr>
        <p:spPr>
          <a:xfrm>
            <a:off x="2712085" y="552450"/>
            <a:ext cx="424180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挫折</a:t>
            </a:r>
            <a:endParaRPr lang="zh-CN" altLang="en-US" dirty="0">
              <a:ea typeface="宋体" panose="02010600030101010101" pitchFamily="2" charset="-122"/>
            </a:endParaRPr>
          </a:p>
        </p:txBody>
      </p:sp>
      <p:sp>
        <p:nvSpPr>
          <p:cNvPr id="4509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5102" name="矩形 6"/>
          <p:cNvSpPr/>
          <p:nvPr/>
        </p:nvSpPr>
        <p:spPr>
          <a:xfrm>
            <a:off x="1991360" y="1612900"/>
            <a:ext cx="10080625"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5103" name="圆角矩形 21"/>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45104" name="Text Box 44"/>
          <p:cNvSpPr/>
          <p:nvPr/>
        </p:nvSpPr>
        <p:spPr>
          <a:xfrm>
            <a:off x="2270760" y="2133600"/>
            <a:ext cx="9514205" cy="3383280"/>
          </a:xfrm>
          <a:prstGeom prst="rect">
            <a:avLst/>
          </a:prstGeom>
          <a:noFill/>
          <a:ln w="9525">
            <a:noFill/>
          </a:ln>
        </p:spPr>
        <p:txBody>
          <a:bodyPr wrap="square">
            <a:spAutoFit/>
          </a:bodyPr>
          <a:p>
            <a:pPr lvl="0">
              <a:lnSpc>
                <a:spcPct val="150000"/>
              </a:lnSpc>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1.要认识到挫折是普遍存在。</a:t>
            </a: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从某种意义上说，挫折是人们生活的一个组成部分，是任何人也不可能完全避免的。</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50000"/>
              </a:lnSpc>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2. 要认识到挫折具有两重性。</a:t>
            </a: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挫折会使人产生痛苦、烦恼、甚至会引起悲观厌世；但它又可以给人以教益和磨练，使人们增长解决问题的能力，使人变得更聪明、坚强、成熟得更快。</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50000"/>
              </a:lnSpc>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3. 适当运用心理防卫机制。</a:t>
            </a: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自我防卫机制是一种自发的心理调节机能，既有积极作用，也有消极作用。</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50000"/>
              </a:lnSpc>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4. 建立和谐的人际关系。</a:t>
            </a: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遇到挫折时积极寻求支持，朋友、亲人的帮助支持也是提高挫折承受力的重要因素。</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50000"/>
              </a:lnSpc>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5. 适当宣泄。</a:t>
            </a: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一个人遭受挫折后，容易产生紧张、焦虑等不良情绪，这种不良情绪必须通过某种方式宣泄出来，才能保持心理平衡，维护心理健康。</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p:txBody>
      </p:sp>
      <p:pic>
        <p:nvPicPr>
          <p:cNvPr id="45106"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45107" name="TextBox 27"/>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45108"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5109" name="TextBox 10"/>
          <p:cNvSpPr/>
          <p:nvPr/>
        </p:nvSpPr>
        <p:spPr>
          <a:xfrm>
            <a:off x="2352040" y="1412875"/>
            <a:ext cx="5445125"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要应对挫折，适应挫折，战胜挫折，需要做到：</a:t>
            </a:r>
            <a:endParaRPr lang="zh-CN" altLang="en-US" dirty="0">
              <a:ea typeface="宋体" panose="02010600030101010101" pitchFamily="2" charset="-122"/>
            </a:endParaRPr>
          </a:p>
        </p:txBody>
      </p:sp>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5104"/>
                                        </p:tgtEl>
                                        <p:attrNameLst>
                                          <p:attrName>style.visibility</p:attrName>
                                        </p:attrNameLst>
                                      </p:cBhvr>
                                      <p:to>
                                        <p:strVal val="visible"/>
                                      </p:to>
                                    </p:set>
                                    <p:animEffect filter="fade">
                                      <p:cBhvr>
                                        <p:cTn id="7" dur="1000"/>
                                        <p:tgtEl>
                                          <p:spTgt spid="45104"/>
                                        </p:tgtEl>
                                      </p:cBhvr>
                                    </p:animEffect>
                                    <p:anim calcmode="lin" valueType="num">
                                      <p:cBhvr>
                                        <p:cTn id="8" dur="1000" fill="hold"/>
                                        <p:tgtEl>
                                          <p:spTgt spid="45104"/>
                                        </p:tgtEl>
                                        <p:attrNameLst>
                                          <p:attrName>ppt_x</p:attrName>
                                        </p:attrNameLst>
                                      </p:cBhvr>
                                      <p:tavLst>
                                        <p:tav tm="0">
                                          <p:val>
                                            <p:strVal val="#ppt_x"/>
                                          </p:val>
                                        </p:tav>
                                        <p:tav tm="100000">
                                          <p:val>
                                            <p:strVal val="#ppt_x"/>
                                          </p:val>
                                        </p:tav>
                                      </p:tavLst>
                                    </p:anim>
                                    <p:anim calcmode="lin" valueType="num">
                                      <p:cBhvr>
                                        <p:cTn id="9" dur="1000" fill="hold"/>
                                        <p:tgtEl>
                                          <p:spTgt spid="45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04"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4532400" y="1332000"/>
            <a:ext cx="7048800" cy="2386800"/>
          </a:xfrm>
        </p:spPr>
        <p:txBody>
          <a:bodyPr/>
          <a:lstStyle/>
          <a:p>
            <a:r>
              <a:rPr lang="en-US" altLang="zh-CN" smtClean="0"/>
              <a:t>THANKS</a:t>
            </a:r>
            <a:endParaRPr lang="en-US" altLang="zh-CN" smtClean="0"/>
          </a:p>
        </p:txBody>
      </p:sp>
    </p:spTree>
    <p:custDataLst>
      <p:tags r:id="rId2"/>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6"/>
          <p:cNvSpPr/>
          <p:nvPr/>
        </p:nvSpPr>
        <p:spPr>
          <a:xfrm>
            <a:off x="635"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5" name="标题 1"/>
          <p:cNvSpPr/>
          <p:nvPr/>
        </p:nvSpPr>
        <p:spPr>
          <a:xfrm>
            <a:off x="9966325" y="592455"/>
            <a:ext cx="994410" cy="328295"/>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12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129" name="组合 5128"/>
          <p:cNvGrpSpPr/>
          <p:nvPr/>
        </p:nvGrpSpPr>
        <p:grpSpPr>
          <a:xfrm>
            <a:off x="3277235" y="1441450"/>
            <a:ext cx="5867400" cy="4081474"/>
            <a:chOff x="0" y="0"/>
            <a:chExt cx="5868144" cy="3383568"/>
          </a:xfrm>
        </p:grpSpPr>
        <p:sp>
          <p:nvSpPr>
            <p:cNvPr id="513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2" name="TextBox 44"/>
            <p:cNvSpPr/>
            <p:nvPr/>
          </p:nvSpPr>
          <p:spPr>
            <a:xfrm>
              <a:off x="1152128" y="108847"/>
              <a:ext cx="902811" cy="454826"/>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5133" name="组合 5132"/>
            <p:cNvGrpSpPr/>
            <p:nvPr/>
          </p:nvGrpSpPr>
          <p:grpSpPr>
            <a:xfrm>
              <a:off x="23446" y="907654"/>
              <a:ext cx="1627400" cy="319010"/>
              <a:chOff x="0" y="0"/>
              <a:chExt cx="1627400" cy="319010"/>
            </a:xfrm>
          </p:grpSpPr>
          <p:sp>
            <p:nvSpPr>
              <p:cNvPr id="513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5" name="TextBox 47"/>
              <p:cNvSpPr/>
              <p:nvPr/>
            </p:nvSpPr>
            <p:spPr>
              <a:xfrm>
                <a:off x="301352" y="0"/>
                <a:ext cx="132604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136" name="组合 5135"/>
            <p:cNvGrpSpPr/>
            <p:nvPr/>
          </p:nvGrpSpPr>
          <p:grpSpPr>
            <a:xfrm>
              <a:off x="23446" y="1446880"/>
              <a:ext cx="2646740" cy="319010"/>
              <a:chOff x="0" y="0"/>
              <a:chExt cx="2646740" cy="319010"/>
            </a:xfrm>
          </p:grpSpPr>
          <p:sp>
            <p:nvSpPr>
              <p:cNvPr id="513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8" name="TextBox 50"/>
              <p:cNvSpPr/>
              <p:nvPr/>
            </p:nvSpPr>
            <p:spPr>
              <a:xfrm>
                <a:off x="301352" y="0"/>
                <a:ext cx="234538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5139" name="组合 5138"/>
            <p:cNvGrpSpPr/>
            <p:nvPr/>
          </p:nvGrpSpPr>
          <p:grpSpPr>
            <a:xfrm>
              <a:off x="23446" y="1986106"/>
              <a:ext cx="2050675" cy="319010"/>
              <a:chOff x="0" y="0"/>
              <a:chExt cx="2050675" cy="319010"/>
            </a:xfrm>
          </p:grpSpPr>
          <p:sp>
            <p:nvSpPr>
              <p:cNvPr id="514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1" name="TextBox 53"/>
              <p:cNvSpPr/>
              <p:nvPr/>
            </p:nvSpPr>
            <p:spPr>
              <a:xfrm>
                <a:off x="301663" y="0"/>
                <a:ext cx="1749012"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5142" name="组合 5141"/>
            <p:cNvGrpSpPr/>
            <p:nvPr/>
          </p:nvGrpSpPr>
          <p:grpSpPr>
            <a:xfrm>
              <a:off x="23446" y="2525332"/>
              <a:ext cx="1745836" cy="319010"/>
              <a:chOff x="0" y="0"/>
              <a:chExt cx="1745836" cy="319010"/>
            </a:xfrm>
          </p:grpSpPr>
          <p:sp>
            <p:nvSpPr>
              <p:cNvPr id="514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4" name="TextBox 56"/>
              <p:cNvSpPr/>
              <p:nvPr/>
            </p:nvSpPr>
            <p:spPr>
              <a:xfrm>
                <a:off x="301663" y="0"/>
                <a:ext cx="1444173"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5145" name="组合 5144"/>
            <p:cNvGrpSpPr/>
            <p:nvPr/>
          </p:nvGrpSpPr>
          <p:grpSpPr>
            <a:xfrm>
              <a:off x="23446" y="3064558"/>
              <a:ext cx="1627400" cy="319010"/>
              <a:chOff x="0" y="0"/>
              <a:chExt cx="1627400" cy="319010"/>
            </a:xfrm>
          </p:grpSpPr>
          <p:sp>
            <p:nvSpPr>
              <p:cNvPr id="514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7" name="TextBox 59"/>
              <p:cNvSpPr/>
              <p:nvPr/>
            </p:nvSpPr>
            <p:spPr>
              <a:xfrm>
                <a:off x="301352" y="0"/>
                <a:ext cx="1326048"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grpSp>
      <p:sp>
        <p:nvSpPr>
          <p:cNvPr id="5151" name="椭圆 68"/>
          <p:cNvSpPr/>
          <p:nvPr/>
        </p:nvSpPr>
        <p:spPr>
          <a:xfrm>
            <a:off x="9047798" y="2911475"/>
            <a:ext cx="1368425" cy="1368425"/>
          </a:xfrm>
          <a:prstGeom prst="ellipse">
            <a:avLst/>
          </a:prstGeom>
          <a:blipFill rotWithShape="1">
            <a:blip r:embed="rId1"/>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52" name="椭圆 69"/>
          <p:cNvSpPr/>
          <p:nvPr/>
        </p:nvSpPr>
        <p:spPr>
          <a:xfrm>
            <a:off x="8876348" y="1438275"/>
            <a:ext cx="855662" cy="857250"/>
          </a:xfrm>
          <a:prstGeom prst="ellipse">
            <a:avLst/>
          </a:prstGeom>
          <a:blipFill rotWithShape="1">
            <a:blip r:embed="rId2"/>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92075" y="1655445"/>
            <a:ext cx="1867535" cy="518160"/>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01</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 name="组合 4"/>
          <p:cNvGrpSpPr/>
          <p:nvPr/>
        </p:nvGrpSpPr>
        <p:grpSpPr>
          <a:xfrm>
            <a:off x="-91440" y="2470150"/>
            <a:ext cx="1866900" cy="518160"/>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02</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4" name="组合 3"/>
          <p:cNvGrpSpPr/>
          <p:nvPr/>
        </p:nvGrpSpPr>
        <p:grpSpPr>
          <a:xfrm>
            <a:off x="-91440" y="3284855"/>
            <a:ext cx="1866900" cy="518160"/>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03</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3" name="组合 2"/>
          <p:cNvGrpSpPr/>
          <p:nvPr/>
        </p:nvGrpSpPr>
        <p:grpSpPr>
          <a:xfrm>
            <a:off x="-92710" y="4099560"/>
            <a:ext cx="1868170" cy="518160"/>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04</a:t>
              </a:r>
              <a:endParaRPr lang="zh-CN" alt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2" name="组合 1"/>
          <p:cNvGrpSpPr/>
          <p:nvPr/>
        </p:nvGrpSpPr>
        <p:grpSpPr>
          <a:xfrm>
            <a:off x="-92710" y="4914265"/>
            <a:ext cx="1868170" cy="518160"/>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05</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pic>
        <p:nvPicPr>
          <p:cNvPr id="58" name="Picture 4" descr="C:\Users\cxy\Desktop\《心理健康》\图\56848061dc9ea.jpg56848061dc9ea"/>
          <p:cNvPicPr/>
          <p:nvPr/>
        </p:nvPicPr>
        <p:blipFill>
          <a:blip r:embed="rId4"/>
          <a:srcRect r="35925"/>
          <a:stretch>
            <a:fillRect/>
          </a:stretch>
        </p:blipFill>
        <p:spPr>
          <a:xfrm>
            <a:off x="5350510" y="2877820"/>
            <a:ext cx="3762375" cy="3762375"/>
          </a:xfrm>
          <a:prstGeom prst="ellipse">
            <a:avLst/>
          </a:prstGeom>
          <a:noFill/>
          <a:ln w="9525">
            <a:noFill/>
          </a:ln>
        </p:spPr>
      </p:pic>
      <p:sp>
        <p:nvSpPr>
          <p:cNvPr id="5178" name="椭圆 105"/>
          <p:cNvSpPr/>
          <p:nvPr/>
        </p:nvSpPr>
        <p:spPr>
          <a:xfrm>
            <a:off x="8284210" y="4689475"/>
            <a:ext cx="1835150" cy="1836738"/>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12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129"/>
                                        </p:tgtEl>
                                        <p:attrNameLst>
                                          <p:attrName>ppt_w</p:attrName>
                                        </p:attrNameLst>
                                      </p:cBhvr>
                                      <p:tavLst>
                                        <p:tav tm="0">
                                          <p:val>
                                            <p:strVal val="ppt_w"/>
                                          </p:val>
                                        </p:tav>
                                        <p:tav tm="100000">
                                          <p:val>
                                            <p:fltVal val="0.000000"/>
                                          </p:val>
                                        </p:tav>
                                      </p:tavLst>
                                    </p:anim>
                                    <p:anim calcmode="lin" valueType="num">
                                      <p:cBhvr>
                                        <p:cTn id="9" dur="500"/>
                                        <p:tgtEl>
                                          <p:spTgt spid="5129"/>
                                        </p:tgtEl>
                                        <p:attrNameLst>
                                          <p:attrName>ppt_h</p:attrName>
                                        </p:attrNameLst>
                                      </p:cBhvr>
                                      <p:tavLst>
                                        <p:tav tm="0">
                                          <p:val>
                                            <p:strVal val="ppt_h"/>
                                          </p:val>
                                        </p:tav>
                                        <p:tav tm="100000">
                                          <p:val>
                                            <p:fltVal val="0.000000"/>
                                          </p:val>
                                        </p:tav>
                                      </p:tavLst>
                                    </p:anim>
                                    <p:animEffect filter="fade">
                                      <p:cBhvr>
                                        <p:cTn id="10" dur="500"/>
                                        <p:tgtEl>
                                          <p:spTgt spid="5129"/>
                                        </p:tgtEl>
                                      </p:cBhvr>
                                    </p:animEffect>
                                    <p:set>
                                      <p:cBhvr>
                                        <p:cTn id="11" dur="1" fill="hold">
                                          <p:stCondLst>
                                            <p:cond delay="499"/>
                                          </p:stCondLst>
                                        </p:cTn>
                                        <p:tgtEl>
                                          <p:spTgt spid="5129"/>
                                        </p:tgtEl>
                                        <p:attrNameLst>
                                          <p:attrName>style.visibility</p:attrName>
                                        </p:attrNameLst>
                                      </p:cBhvr>
                                      <p:to>
                                        <p:strVal val="hidden"/>
                                      </p:to>
                                    </p:set>
                                  </p:childTnLst>
                                </p:cTn>
                              </p:par>
                              <p:par>
                                <p:cTn id="12" presetID="15" presetClass="exit" presetSubtype="0" fill="hold" grpId="0" nodeType="withEffect">
                                  <p:stCondLst>
                                    <p:cond delay="500"/>
                                  </p:stCondLst>
                                  <p:childTnLst>
                                    <p:anim calcmode="lin" valueType="num">
                                      <p:cBhvr>
                                        <p:cTn id="13" dur="500"/>
                                        <p:tgtEl>
                                          <p:spTgt spid="5178"/>
                                        </p:tgtEl>
                                        <p:attrNameLst>
                                          <p:attrName>ppt_w</p:attrName>
                                        </p:attrNameLst>
                                      </p:cBhvr>
                                      <p:tavLst>
                                        <p:tav tm="0">
                                          <p:val>
                                            <p:strVal val="ppt_w"/>
                                          </p:val>
                                        </p:tav>
                                        <p:tav tm="100000">
                                          <p:val>
                                            <p:fltVal val="0.000000"/>
                                          </p:val>
                                        </p:tav>
                                      </p:tavLst>
                                    </p:anim>
                                    <p:anim calcmode="lin" valueType="num">
                                      <p:cBhvr>
                                        <p:cTn id="14" dur="500"/>
                                        <p:tgtEl>
                                          <p:spTgt spid="5178"/>
                                        </p:tgtEl>
                                        <p:attrNameLst>
                                          <p:attrName>ppt_h</p:attrName>
                                        </p:attrNameLst>
                                      </p:cBhvr>
                                      <p:tavLst>
                                        <p:tav tm="0">
                                          <p:val>
                                            <p:strVal val="ppt_h"/>
                                          </p:val>
                                        </p:tav>
                                        <p:tav tm="100000">
                                          <p:val>
                                            <p:fltVal val="0.000000"/>
                                          </p:val>
                                        </p:tav>
                                      </p:tavLst>
                                    </p:anim>
                                    <p:anim calcmode="lin" valueType="num">
                                      <p:cBhvr>
                                        <p:cTn id="15" dur="500"/>
                                        <p:tgtEl>
                                          <p:spTgt spid="51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1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178"/>
                                        </p:tgtEl>
                                        <p:attrNameLst>
                                          <p:attrName>style.visibility</p:attrName>
                                        </p:attrNameLst>
                                      </p:cBhvr>
                                      <p:to>
                                        <p:strVal val="hidden"/>
                                      </p:to>
                                    </p:set>
                                  </p:childTnLst>
                                </p:cTn>
                              </p:par>
                              <p:par>
                                <p:cTn id="18" presetID="15" presetClass="exit" presetSubtype="0" fill="hold" grpId="0" nodeType="withEffect">
                                  <p:stCondLst>
                                    <p:cond delay="600"/>
                                  </p:stCondLst>
                                  <p:childTnLst>
                                    <p:anim calcmode="lin" valueType="num">
                                      <p:cBhvr>
                                        <p:cTn id="19" dur="500"/>
                                        <p:tgtEl>
                                          <p:spTgt spid="5151"/>
                                        </p:tgtEl>
                                        <p:attrNameLst>
                                          <p:attrName>ppt_w</p:attrName>
                                        </p:attrNameLst>
                                      </p:cBhvr>
                                      <p:tavLst>
                                        <p:tav tm="0">
                                          <p:val>
                                            <p:strVal val="ppt_w"/>
                                          </p:val>
                                        </p:tav>
                                        <p:tav tm="100000">
                                          <p:val>
                                            <p:fltVal val="0.000000"/>
                                          </p:val>
                                        </p:tav>
                                      </p:tavLst>
                                    </p:anim>
                                    <p:anim calcmode="lin" valueType="num">
                                      <p:cBhvr>
                                        <p:cTn id="20" dur="500"/>
                                        <p:tgtEl>
                                          <p:spTgt spid="5151"/>
                                        </p:tgtEl>
                                        <p:attrNameLst>
                                          <p:attrName>ppt_h</p:attrName>
                                        </p:attrNameLst>
                                      </p:cBhvr>
                                      <p:tavLst>
                                        <p:tav tm="0">
                                          <p:val>
                                            <p:strVal val="ppt_h"/>
                                          </p:val>
                                        </p:tav>
                                        <p:tav tm="100000">
                                          <p:val>
                                            <p:fltVal val="0.000000"/>
                                          </p:val>
                                        </p:tav>
                                      </p:tavLst>
                                    </p:anim>
                                    <p:anim calcmode="lin" valueType="num">
                                      <p:cBhvr>
                                        <p:cTn id="21" dur="500"/>
                                        <p:tgtEl>
                                          <p:spTgt spid="515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515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5151"/>
                                        </p:tgtEl>
                                        <p:attrNameLst>
                                          <p:attrName>style.visibility</p:attrName>
                                        </p:attrNameLst>
                                      </p:cBhvr>
                                      <p:to>
                                        <p:strVal val="hidden"/>
                                      </p:to>
                                    </p:set>
                                  </p:childTnLst>
                                </p:cTn>
                              </p:par>
                              <p:par>
                                <p:cTn id="24" presetID="15" presetClass="exit" presetSubtype="0" fill="hold" grpId="0" nodeType="withEffect">
                                  <p:stCondLst>
                                    <p:cond delay="700"/>
                                  </p:stCondLst>
                                  <p:childTnLst>
                                    <p:anim calcmode="lin" valueType="num">
                                      <p:cBhvr>
                                        <p:cTn id="25" dur="500"/>
                                        <p:tgtEl>
                                          <p:spTgt spid="5152"/>
                                        </p:tgtEl>
                                        <p:attrNameLst>
                                          <p:attrName>ppt_w</p:attrName>
                                        </p:attrNameLst>
                                      </p:cBhvr>
                                      <p:tavLst>
                                        <p:tav tm="0">
                                          <p:val>
                                            <p:strVal val="ppt_w"/>
                                          </p:val>
                                        </p:tav>
                                        <p:tav tm="100000">
                                          <p:val>
                                            <p:fltVal val="0.000000"/>
                                          </p:val>
                                        </p:tav>
                                      </p:tavLst>
                                    </p:anim>
                                    <p:anim calcmode="lin" valueType="num">
                                      <p:cBhvr>
                                        <p:cTn id="26" dur="500"/>
                                        <p:tgtEl>
                                          <p:spTgt spid="5152"/>
                                        </p:tgtEl>
                                        <p:attrNameLst>
                                          <p:attrName>ppt_h</p:attrName>
                                        </p:attrNameLst>
                                      </p:cBhvr>
                                      <p:tavLst>
                                        <p:tav tm="0">
                                          <p:val>
                                            <p:strVal val="ppt_h"/>
                                          </p:val>
                                        </p:tav>
                                        <p:tav tm="100000">
                                          <p:val>
                                            <p:fltVal val="0.000000"/>
                                          </p:val>
                                        </p:tav>
                                      </p:tavLst>
                                    </p:anim>
                                    <p:anim calcmode="lin" valueType="num">
                                      <p:cBhvr>
                                        <p:cTn id="27" dur="500"/>
                                        <p:tgtEl>
                                          <p:spTgt spid="5152"/>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5152"/>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5152"/>
                                        </p:tgtEl>
                                        <p:attrNameLst>
                                          <p:attrName>style.visibility</p:attrName>
                                        </p:attrNameLst>
                                      </p:cBhvr>
                                      <p:to>
                                        <p:strVal val="hidden"/>
                                      </p:to>
                                    </p:set>
                                  </p:childTnLst>
                                </p:cTn>
                              </p:par>
                              <p:par>
                                <p:cTn id="30" presetID="15" presetClass="exit" presetSubtype="0" fill="hold" nodeType="withEffect">
                                  <p:stCondLst>
                                    <p:cond delay="400"/>
                                  </p:stCondLst>
                                  <p:childTnLst>
                                    <p:anim calcmode="lin" valueType="num">
                                      <p:cBhvr>
                                        <p:cTn id="31" dur="500"/>
                                        <p:tgtEl>
                                          <p:spTgt spid="58"/>
                                        </p:tgtEl>
                                        <p:attrNameLst>
                                          <p:attrName>ppt_w</p:attrName>
                                        </p:attrNameLst>
                                      </p:cBhvr>
                                      <p:tavLst>
                                        <p:tav tm="0">
                                          <p:val>
                                            <p:strVal val="ppt_w"/>
                                          </p:val>
                                        </p:tav>
                                        <p:tav tm="100000">
                                          <p:val>
                                            <p:fltVal val="0.000000"/>
                                          </p:val>
                                        </p:tav>
                                      </p:tavLst>
                                    </p:anim>
                                    <p:anim calcmode="lin" valueType="num">
                                      <p:cBhvr>
                                        <p:cTn id="32" dur="500"/>
                                        <p:tgtEl>
                                          <p:spTgt spid="58"/>
                                        </p:tgtEl>
                                        <p:attrNameLst>
                                          <p:attrName>ppt_h</p:attrName>
                                        </p:attrNameLst>
                                      </p:cBhvr>
                                      <p:tavLst>
                                        <p:tav tm="0">
                                          <p:val>
                                            <p:strVal val="ppt_h"/>
                                          </p:val>
                                        </p:tav>
                                        <p:tav tm="100000">
                                          <p:val>
                                            <p:fltVal val="0.000000"/>
                                          </p:val>
                                        </p:tav>
                                      </p:tavLst>
                                    </p:anim>
                                    <p:anim calcmode="lin" valueType="num">
                                      <p:cBhvr>
                                        <p:cTn id="33"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 grpId="0" bldLvl="0" animBg="1"/>
      <p:bldP spid="5152" grpId="0" bldLvl="0" animBg="1"/>
      <p:bldP spid="517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635"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92075" y="1655445"/>
            <a:ext cx="1867535" cy="518160"/>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91440" y="2470150"/>
            <a:ext cx="1866900" cy="518160"/>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16" name="组合 15"/>
          <p:cNvGrpSpPr/>
          <p:nvPr/>
        </p:nvGrpSpPr>
        <p:grpSpPr>
          <a:xfrm>
            <a:off x="-91440" y="3284855"/>
            <a:ext cx="1866900" cy="518160"/>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92710" y="4099560"/>
            <a:ext cx="1868170" cy="518160"/>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92710" y="4914265"/>
            <a:ext cx="1868170" cy="518160"/>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sp>
        <p:nvSpPr>
          <p:cNvPr id="5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6" name="标题 1"/>
          <p:cNvSpPr/>
          <p:nvPr/>
        </p:nvSpPr>
        <p:spPr>
          <a:xfrm>
            <a:off x="9966325" y="592455"/>
            <a:ext cx="994410" cy="328295"/>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7"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8" name="Picture 4" descr="C:\Users\cxy\Desktop\《心理健康》\图\56848061dc9ea.jpg56848061dc9ea"/>
          <p:cNvPicPr/>
          <p:nvPr/>
        </p:nvPicPr>
        <p:blipFill>
          <a:blip r:embed="rId2"/>
          <a:srcRect r="35925"/>
          <a:stretch>
            <a:fillRect/>
          </a:stretch>
        </p:blipFill>
        <p:spPr>
          <a:xfrm>
            <a:off x="5350510" y="2877820"/>
            <a:ext cx="3762375" cy="3762375"/>
          </a:xfrm>
          <a:prstGeom prst="ellipse">
            <a:avLst/>
          </a:prstGeom>
          <a:noFill/>
          <a:ln w="9525">
            <a:noFill/>
          </a:ln>
        </p:spPr>
      </p:pic>
      <p:grpSp>
        <p:nvGrpSpPr>
          <p:cNvPr id="59" name="组合 58"/>
          <p:cNvGrpSpPr/>
          <p:nvPr/>
        </p:nvGrpSpPr>
        <p:grpSpPr>
          <a:xfrm>
            <a:off x="3277235" y="1441450"/>
            <a:ext cx="5867400" cy="4081474"/>
            <a:chOff x="0" y="0"/>
            <a:chExt cx="5868144" cy="3383568"/>
          </a:xfrm>
        </p:grpSpPr>
        <p:sp>
          <p:nvSpPr>
            <p:cNvPr id="6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 name="TextBox 44"/>
            <p:cNvSpPr/>
            <p:nvPr/>
          </p:nvSpPr>
          <p:spPr>
            <a:xfrm>
              <a:off x="1152128" y="108847"/>
              <a:ext cx="902811" cy="454826"/>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63" name="组合 62"/>
            <p:cNvGrpSpPr/>
            <p:nvPr/>
          </p:nvGrpSpPr>
          <p:grpSpPr>
            <a:xfrm>
              <a:off x="23446" y="907654"/>
              <a:ext cx="1627400" cy="319010"/>
              <a:chOff x="0" y="0"/>
              <a:chExt cx="1627400" cy="319010"/>
            </a:xfrm>
          </p:grpSpPr>
          <p:sp>
            <p:nvSpPr>
              <p:cNvPr id="6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5" name="TextBox 47"/>
              <p:cNvSpPr/>
              <p:nvPr/>
            </p:nvSpPr>
            <p:spPr>
              <a:xfrm>
                <a:off x="301352" y="0"/>
                <a:ext cx="132604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66" name="组合 65"/>
            <p:cNvGrpSpPr/>
            <p:nvPr/>
          </p:nvGrpSpPr>
          <p:grpSpPr>
            <a:xfrm>
              <a:off x="23446" y="1446880"/>
              <a:ext cx="2646740" cy="319010"/>
              <a:chOff x="0" y="0"/>
              <a:chExt cx="2646740" cy="319010"/>
            </a:xfrm>
          </p:grpSpPr>
          <p:sp>
            <p:nvSpPr>
              <p:cNvPr id="6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8" name="TextBox 50"/>
              <p:cNvSpPr/>
              <p:nvPr/>
            </p:nvSpPr>
            <p:spPr>
              <a:xfrm>
                <a:off x="301352" y="0"/>
                <a:ext cx="234538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69" name="组合 68"/>
            <p:cNvGrpSpPr/>
            <p:nvPr/>
          </p:nvGrpSpPr>
          <p:grpSpPr>
            <a:xfrm>
              <a:off x="23446" y="1986106"/>
              <a:ext cx="2050675" cy="319010"/>
              <a:chOff x="0" y="0"/>
              <a:chExt cx="2050675" cy="319010"/>
            </a:xfrm>
          </p:grpSpPr>
          <p:sp>
            <p:nvSpPr>
              <p:cNvPr id="7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 name="TextBox 53"/>
              <p:cNvSpPr/>
              <p:nvPr/>
            </p:nvSpPr>
            <p:spPr>
              <a:xfrm>
                <a:off x="301663" y="0"/>
                <a:ext cx="1749012"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2" name="组合 71"/>
            <p:cNvGrpSpPr/>
            <p:nvPr/>
          </p:nvGrpSpPr>
          <p:grpSpPr>
            <a:xfrm>
              <a:off x="23446" y="2525332"/>
              <a:ext cx="1745836" cy="319010"/>
              <a:chOff x="0" y="0"/>
              <a:chExt cx="1745836" cy="319010"/>
            </a:xfrm>
          </p:grpSpPr>
          <p:sp>
            <p:nvSpPr>
              <p:cNvPr id="7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4" name="TextBox 56"/>
              <p:cNvSpPr/>
              <p:nvPr/>
            </p:nvSpPr>
            <p:spPr>
              <a:xfrm>
                <a:off x="301663" y="0"/>
                <a:ext cx="1444173"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75" name="组合 74"/>
            <p:cNvGrpSpPr/>
            <p:nvPr/>
          </p:nvGrpSpPr>
          <p:grpSpPr>
            <a:xfrm>
              <a:off x="23446" y="3064558"/>
              <a:ext cx="1627400" cy="319010"/>
              <a:chOff x="0" y="0"/>
              <a:chExt cx="1627400" cy="319010"/>
            </a:xfrm>
          </p:grpSpPr>
          <p:sp>
            <p:nvSpPr>
              <p:cNvPr id="7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7" name="TextBox 59"/>
              <p:cNvSpPr/>
              <p:nvPr/>
            </p:nvSpPr>
            <p:spPr>
              <a:xfrm>
                <a:off x="301352" y="0"/>
                <a:ext cx="1326048"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78" name="椭圆 68"/>
          <p:cNvSpPr/>
          <p:nvPr/>
        </p:nvSpPr>
        <p:spPr>
          <a:xfrm>
            <a:off x="9047798" y="2911475"/>
            <a:ext cx="1368425" cy="1368425"/>
          </a:xfrm>
          <a:prstGeom prst="ellipse">
            <a:avLst/>
          </a:prstGeom>
          <a:blipFill rotWithShape="1">
            <a:blip r:embed="rId3"/>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9" name="椭圆 69"/>
          <p:cNvSpPr/>
          <p:nvPr/>
        </p:nvSpPr>
        <p:spPr>
          <a:xfrm>
            <a:off x="8876348" y="1438275"/>
            <a:ext cx="855662" cy="857250"/>
          </a:xfrm>
          <a:prstGeom prst="ellipse">
            <a:avLst/>
          </a:prstGeom>
          <a:blipFill rotWithShape="1">
            <a:blip r:embed="rId4"/>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0" name="椭圆 105"/>
          <p:cNvSpPr/>
          <p:nvPr/>
        </p:nvSpPr>
        <p:spPr>
          <a:xfrm>
            <a:off x="8284210" y="4689475"/>
            <a:ext cx="1835150" cy="1836738"/>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9"/>
                                        </p:tgtEl>
                                        <p:attrNameLst>
                                          <p:attrName>ppt_w</p:attrName>
                                        </p:attrNameLst>
                                      </p:cBhvr>
                                      <p:tavLst>
                                        <p:tav tm="0">
                                          <p:val>
                                            <p:strVal val="ppt_w"/>
                                          </p:val>
                                        </p:tav>
                                        <p:tav tm="100000">
                                          <p:val>
                                            <p:fltVal val="0.000000"/>
                                          </p:val>
                                        </p:tav>
                                      </p:tavLst>
                                    </p:anim>
                                    <p:anim calcmode="lin" valueType="num">
                                      <p:cBhvr>
                                        <p:cTn id="9" dur="500"/>
                                        <p:tgtEl>
                                          <p:spTgt spid="59"/>
                                        </p:tgtEl>
                                        <p:attrNameLst>
                                          <p:attrName>ppt_h</p:attrName>
                                        </p:attrNameLst>
                                      </p:cBhvr>
                                      <p:tavLst>
                                        <p:tav tm="0">
                                          <p:val>
                                            <p:strVal val="ppt_h"/>
                                          </p:val>
                                        </p:tav>
                                        <p:tav tm="100000">
                                          <p:val>
                                            <p:fltVal val="0.000000"/>
                                          </p:val>
                                        </p:tav>
                                      </p:tavLst>
                                    </p:anim>
                                    <p:animEffect filter="fade">
                                      <p:cBhvr>
                                        <p:cTn id="10" dur="500"/>
                                        <p:tgtEl>
                                          <p:spTgt spid="59"/>
                                        </p:tgtEl>
                                      </p:cBhvr>
                                    </p:animEffect>
                                    <p:set>
                                      <p:cBhvr>
                                        <p:cTn id="11" dur="1" fill="hold">
                                          <p:stCondLst>
                                            <p:cond delay="499"/>
                                          </p:stCondLst>
                                        </p:cTn>
                                        <p:tgtEl>
                                          <p:spTgt spid="59"/>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58"/>
                                        </p:tgtEl>
                                        <p:attrNameLst>
                                          <p:attrName>ppt_w</p:attrName>
                                        </p:attrNameLst>
                                      </p:cBhvr>
                                      <p:tavLst>
                                        <p:tav tm="0">
                                          <p:val>
                                            <p:strVal val="ppt_w"/>
                                          </p:val>
                                        </p:tav>
                                        <p:tav tm="100000">
                                          <p:val>
                                            <p:fltVal val="0.000000"/>
                                          </p:val>
                                        </p:tav>
                                      </p:tavLst>
                                    </p:anim>
                                    <p:anim calcmode="lin" valueType="num">
                                      <p:cBhvr>
                                        <p:cTn id="14" dur="500"/>
                                        <p:tgtEl>
                                          <p:spTgt spid="58"/>
                                        </p:tgtEl>
                                        <p:attrNameLst>
                                          <p:attrName>ppt_h</p:attrName>
                                        </p:attrNameLst>
                                      </p:cBhvr>
                                      <p:tavLst>
                                        <p:tav tm="0">
                                          <p:val>
                                            <p:strVal val="ppt_h"/>
                                          </p:val>
                                        </p:tav>
                                        <p:tav tm="100000">
                                          <p:val>
                                            <p:fltVal val="0.000000"/>
                                          </p:val>
                                        </p:tav>
                                      </p:tavLst>
                                    </p:anim>
                                    <p:anim calcmode="lin" valueType="num">
                                      <p:cBhvr>
                                        <p:cTn id="15"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8"/>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80"/>
                                        </p:tgtEl>
                                        <p:attrNameLst>
                                          <p:attrName>ppt_w</p:attrName>
                                        </p:attrNameLst>
                                      </p:cBhvr>
                                      <p:tavLst>
                                        <p:tav tm="0">
                                          <p:val>
                                            <p:strVal val="ppt_w"/>
                                          </p:val>
                                        </p:tav>
                                        <p:tav tm="100000">
                                          <p:val>
                                            <p:fltVal val="0.000000"/>
                                          </p:val>
                                        </p:tav>
                                      </p:tavLst>
                                    </p:anim>
                                    <p:anim calcmode="lin" valueType="num">
                                      <p:cBhvr>
                                        <p:cTn id="20" dur="500"/>
                                        <p:tgtEl>
                                          <p:spTgt spid="80"/>
                                        </p:tgtEl>
                                        <p:attrNameLst>
                                          <p:attrName>ppt_h</p:attrName>
                                        </p:attrNameLst>
                                      </p:cBhvr>
                                      <p:tavLst>
                                        <p:tav tm="0">
                                          <p:val>
                                            <p:strVal val="ppt_h"/>
                                          </p:val>
                                        </p:tav>
                                        <p:tav tm="100000">
                                          <p:val>
                                            <p:fltVal val="0.000000"/>
                                          </p:val>
                                        </p:tav>
                                      </p:tavLst>
                                    </p:anim>
                                    <p:anim calcmode="lin" valueType="num">
                                      <p:cBhvr>
                                        <p:cTn id="21" dur="500"/>
                                        <p:tgtEl>
                                          <p:spTgt spid="8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8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80"/>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78"/>
                                        </p:tgtEl>
                                        <p:attrNameLst>
                                          <p:attrName>ppt_w</p:attrName>
                                        </p:attrNameLst>
                                      </p:cBhvr>
                                      <p:tavLst>
                                        <p:tav tm="0">
                                          <p:val>
                                            <p:strVal val="ppt_w"/>
                                          </p:val>
                                        </p:tav>
                                        <p:tav tm="100000">
                                          <p:val>
                                            <p:fltVal val="0.000000"/>
                                          </p:val>
                                        </p:tav>
                                      </p:tavLst>
                                    </p:anim>
                                    <p:anim calcmode="lin" valueType="num">
                                      <p:cBhvr>
                                        <p:cTn id="26" dur="500"/>
                                        <p:tgtEl>
                                          <p:spTgt spid="78"/>
                                        </p:tgtEl>
                                        <p:attrNameLst>
                                          <p:attrName>ppt_h</p:attrName>
                                        </p:attrNameLst>
                                      </p:cBhvr>
                                      <p:tavLst>
                                        <p:tav tm="0">
                                          <p:val>
                                            <p:strVal val="ppt_h"/>
                                          </p:val>
                                        </p:tav>
                                        <p:tav tm="100000">
                                          <p:val>
                                            <p:fltVal val="0.000000"/>
                                          </p:val>
                                        </p:tav>
                                      </p:tavLst>
                                    </p:anim>
                                    <p:anim calcmode="lin" valueType="num">
                                      <p:cBhvr>
                                        <p:cTn id="27" dur="500"/>
                                        <p:tgtEl>
                                          <p:spTgt spid="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78"/>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9"/>
                                        </p:tgtEl>
                                        <p:attrNameLst>
                                          <p:attrName>ppt_w</p:attrName>
                                        </p:attrNameLst>
                                      </p:cBhvr>
                                      <p:tavLst>
                                        <p:tav tm="0">
                                          <p:val>
                                            <p:strVal val="ppt_w"/>
                                          </p:val>
                                        </p:tav>
                                        <p:tav tm="100000">
                                          <p:val>
                                            <p:fltVal val="0.000000"/>
                                          </p:val>
                                        </p:tav>
                                      </p:tavLst>
                                    </p:anim>
                                    <p:anim calcmode="lin" valueType="num">
                                      <p:cBhvr>
                                        <p:cTn id="32" dur="500"/>
                                        <p:tgtEl>
                                          <p:spTgt spid="79"/>
                                        </p:tgtEl>
                                        <p:attrNameLst>
                                          <p:attrName>ppt_h</p:attrName>
                                        </p:attrNameLst>
                                      </p:cBhvr>
                                      <p:tavLst>
                                        <p:tav tm="0">
                                          <p:val>
                                            <p:strVal val="ppt_h"/>
                                          </p:val>
                                        </p:tav>
                                        <p:tav tm="100000">
                                          <p:val>
                                            <p:fltVal val="0.000000"/>
                                          </p:val>
                                        </p:tav>
                                      </p:tavLst>
                                    </p:anim>
                                    <p:anim calcmode="lin" valueType="num">
                                      <p:cBhvr>
                                        <p:cTn id="33" dur="500"/>
                                        <p:tgtEl>
                                          <p:spTgt spid="7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bldLvl="0" animBg="1"/>
      <p:bldP spid="8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789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7922" name="组合 37921"/>
          <p:cNvGrpSpPr/>
          <p:nvPr/>
        </p:nvGrpSpPr>
        <p:grpSpPr>
          <a:xfrm>
            <a:off x="3756660" y="1700213"/>
            <a:ext cx="7451725" cy="1677035"/>
            <a:chOff x="0" y="0"/>
            <a:chExt cx="7452320" cy="1677462"/>
          </a:xfrm>
        </p:grpSpPr>
        <p:sp>
          <p:nvSpPr>
            <p:cNvPr id="37923" name="矩形 123"/>
            <p:cNvSpPr/>
            <p:nvPr/>
          </p:nvSpPr>
          <p:spPr>
            <a:xfrm>
              <a:off x="0" y="0"/>
              <a:ext cx="7452320" cy="1656184"/>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7924" name="TextBox 126"/>
            <p:cNvSpPr/>
            <p:nvPr/>
          </p:nvSpPr>
          <p:spPr>
            <a:xfrm>
              <a:off x="97798" y="88287"/>
              <a:ext cx="4842897" cy="1589175"/>
            </a:xfrm>
            <a:prstGeom prst="rect">
              <a:avLst/>
            </a:prstGeom>
            <a:noFill/>
            <a:ln w="9525">
              <a:noFill/>
            </a:ln>
          </p:spPr>
          <p:txBody>
            <a:bodyPr wrap="square">
              <a:spAutoFit/>
            </a:bodyPr>
            <a:p>
              <a:pPr lvl="0" algn="l">
                <a:lnSpc>
                  <a:spcPct val="100000"/>
                </a:lnSpc>
              </a:pP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学习单元四  快乐相伴，我的情绪我来控</a:t>
              </a:r>
              <a:r>
                <a:rPr lang="en-US" altLang="zh-CN" sz="3200" b="1" dirty="0">
                  <a:solidFill>
                    <a:schemeClr val="bg1"/>
                  </a:solidFill>
                  <a:latin typeface="微软雅黑" panose="020B0503020204020204" charset="-122"/>
                  <a:ea typeface="微软雅黑" panose="020B0503020204020204" charset="-122"/>
                  <a:sym typeface="微软雅黑" panose="020B0503020204020204" charset="-122"/>
                </a:rPr>
                <a:t>——</a:t>
              </a: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中职学生情绪管理</a:t>
              </a:r>
              <a:endParaRPr lang="zh-CN" altLang="en-US" sz="32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sp>
        <p:nvSpPr>
          <p:cNvPr id="37925" name="矩形 129"/>
          <p:cNvSpPr/>
          <p:nvPr/>
        </p:nvSpPr>
        <p:spPr>
          <a:xfrm>
            <a:off x="4774248"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01</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什么是情绪</a:t>
            </a:r>
            <a:endParaRPr lang="zh-CN" altLang="en-US" dirty="0">
              <a:ea typeface="宋体" panose="02010600030101010101" pitchFamily="2" charset="-122"/>
            </a:endParaRPr>
          </a:p>
        </p:txBody>
      </p:sp>
      <p:sp>
        <p:nvSpPr>
          <p:cNvPr id="37926" name="矩形 131"/>
          <p:cNvSpPr/>
          <p:nvPr/>
        </p:nvSpPr>
        <p:spPr>
          <a:xfrm>
            <a:off x="69475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02</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情绪的分类及特点</a:t>
            </a:r>
            <a:endParaRPr lang="zh-CN" altLang="en-US" dirty="0">
              <a:ea typeface="宋体" panose="02010600030101010101" pitchFamily="2" charset="-122"/>
            </a:endParaRPr>
          </a:p>
        </p:txBody>
      </p:sp>
      <p:sp>
        <p:nvSpPr>
          <p:cNvPr id="37927" name="矩形 132"/>
          <p:cNvSpPr/>
          <p:nvPr/>
        </p:nvSpPr>
        <p:spPr>
          <a:xfrm>
            <a:off x="91192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03</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发展的影响</a:t>
            </a:r>
            <a:endParaRPr lang="zh-CN" altLang="en-US" dirty="0">
              <a:ea typeface="宋体" panose="02010600030101010101" pitchFamily="2" charset="-122"/>
            </a:endParaRPr>
          </a:p>
        </p:txBody>
      </p:sp>
      <p:sp>
        <p:nvSpPr>
          <p:cNvPr id="37928" name="矩形 8"/>
          <p:cNvSpPr/>
          <p:nvPr/>
        </p:nvSpPr>
        <p:spPr>
          <a:xfrm>
            <a:off x="3359785" y="1700213"/>
            <a:ext cx="288925" cy="1655762"/>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7929" name="Picture 15" descr="C:\Documents and Settings\tdz\桌面\baby01.jpg"/>
          <p:cNvPicPr>
            <a:picLocks noChangeAspect="1"/>
          </p:cNvPicPr>
          <p:nvPr/>
        </p:nvPicPr>
        <p:blipFill>
          <a:blip r:embed="rId1"/>
          <a:stretch>
            <a:fillRect/>
          </a:stretch>
        </p:blipFill>
        <p:spPr>
          <a:xfrm>
            <a:off x="8903335" y="1863725"/>
            <a:ext cx="2160588" cy="1349375"/>
          </a:xfrm>
          <a:prstGeom prst="rect">
            <a:avLst/>
          </a:prstGeom>
          <a:blipFill rotWithShape="1">
            <a:blip r:embed="rId2"/>
            <a:stretch>
              <a:fillRect/>
            </a:stretch>
          </a:blipFill>
          <a:ln w="28575" cap="flat" cmpd="sng">
            <a:solidFill>
              <a:schemeClr val="bg1"/>
            </a:solidFill>
            <a:prstDash val="solid"/>
            <a:miter/>
            <a:headEnd type="none" w="med" len="med"/>
            <a:tailEnd type="none" w="med" len="med"/>
          </a:ln>
        </p:spPr>
      </p:pic>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7928"/>
                                        </p:tgtEl>
                                        <p:attrNameLst>
                                          <p:attrName>style.visibility</p:attrName>
                                        </p:attrNameLst>
                                      </p:cBhvr>
                                      <p:to>
                                        <p:strVal val="visible"/>
                                      </p:to>
                                    </p:set>
                                    <p:animEffect filter="wipe(left)">
                                      <p:cBhvr>
                                        <p:cTn id="7" dur="400"/>
                                        <p:tgtEl>
                                          <p:spTgt spid="37928"/>
                                        </p:tgtEl>
                                      </p:cBhvr>
                                    </p:animEffect>
                                  </p:childTnLst>
                                </p:cTn>
                              </p:par>
                              <p:par>
                                <p:cTn id="8" presetID="22" presetClass="entr" presetSubtype="8" fill="hold" nodeType="withEffect">
                                  <p:stCondLst>
                                    <p:cond delay="100"/>
                                  </p:stCondLst>
                                  <p:childTnLst>
                                    <p:set>
                                      <p:cBhvr>
                                        <p:cTn id="9" dur="1" fill="hold">
                                          <p:stCondLst>
                                            <p:cond delay="0"/>
                                          </p:stCondLst>
                                        </p:cTn>
                                        <p:tgtEl>
                                          <p:spTgt spid="37922"/>
                                        </p:tgtEl>
                                        <p:attrNameLst>
                                          <p:attrName>style.visibility</p:attrName>
                                        </p:attrNameLst>
                                      </p:cBhvr>
                                      <p:to>
                                        <p:strVal val="visible"/>
                                      </p:to>
                                    </p:set>
                                    <p:animEffect filter="wipe(left)">
                                      <p:cBhvr>
                                        <p:cTn id="10" dur="400"/>
                                        <p:tgtEl>
                                          <p:spTgt spid="37922"/>
                                        </p:tgtEl>
                                      </p:cBhvr>
                                    </p:animEffect>
                                  </p:childTnLst>
                                </p:cTn>
                              </p:par>
                              <p:par>
                                <p:cTn id="11" presetID="52" presetClass="entr" presetSubtype="0" fill="hold" nodeType="withEffect">
                                  <p:stCondLst>
                                    <p:cond delay="100"/>
                                  </p:stCondLst>
                                  <p:childTnLst>
                                    <p:set>
                                      <p:cBhvr>
                                        <p:cTn id="12" dur="1" fill="hold">
                                          <p:stCondLst>
                                            <p:cond delay="0"/>
                                          </p:stCondLst>
                                        </p:cTn>
                                        <p:tgtEl>
                                          <p:spTgt spid="37929"/>
                                        </p:tgtEl>
                                        <p:attrNameLst>
                                          <p:attrName>style.visibility</p:attrName>
                                        </p:attrNameLst>
                                      </p:cBhvr>
                                      <p:to>
                                        <p:strVal val="visible"/>
                                      </p:to>
                                    </p:set>
                                    <p:animScale>
                                      <p:cBhvr>
                                        <p:cTn id="13" dur="500" decel="50000" fill="hold">
                                          <p:stCondLst>
                                            <p:cond delay="0"/>
                                          </p:stCondLst>
                                        </p:cTn>
                                        <p:tgtEl>
                                          <p:spTgt spid="379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37929"/>
                                        </p:tgtEl>
                                        <p:attrNameLst>
                                          <p:attrName>ppt_x</p:attrName>
                                          <p:attrName>ppt_y</p:attrName>
                                        </p:attrNameLst>
                                      </p:cBhvr>
                                    </p:animMotion>
                                    <p:animEffect filter="fade">
                                      <p:cBhvr>
                                        <p:cTn id="15" dur="500"/>
                                        <p:tgtEl>
                                          <p:spTgt spid="37929"/>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37925"/>
                                        </p:tgtEl>
                                        <p:attrNameLst>
                                          <p:attrName>style.visibility</p:attrName>
                                        </p:attrNameLst>
                                      </p:cBhvr>
                                      <p:to>
                                        <p:strVal val="visible"/>
                                      </p:to>
                                    </p:set>
                                    <p:animScale>
                                      <p:cBhvr>
                                        <p:cTn id="18" dur="500" decel="50000" fill="hold">
                                          <p:stCondLst>
                                            <p:cond delay="0"/>
                                          </p:stCondLst>
                                        </p:cTn>
                                        <p:tgtEl>
                                          <p:spTgt spid="379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37925"/>
                                        </p:tgtEl>
                                        <p:attrNameLst>
                                          <p:attrName>ppt_x</p:attrName>
                                          <p:attrName>ppt_y</p:attrName>
                                        </p:attrNameLst>
                                      </p:cBhvr>
                                    </p:animMotion>
                                    <p:animEffect filter="fade">
                                      <p:cBhvr>
                                        <p:cTn id="20" dur="500"/>
                                        <p:tgtEl>
                                          <p:spTgt spid="37925"/>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37926"/>
                                        </p:tgtEl>
                                        <p:attrNameLst>
                                          <p:attrName>style.visibility</p:attrName>
                                        </p:attrNameLst>
                                      </p:cBhvr>
                                      <p:to>
                                        <p:strVal val="visible"/>
                                      </p:to>
                                    </p:set>
                                    <p:animScale>
                                      <p:cBhvr>
                                        <p:cTn id="23" dur="500" decel="50000" fill="hold">
                                          <p:stCondLst>
                                            <p:cond delay="0"/>
                                          </p:stCondLst>
                                        </p:cTn>
                                        <p:tgtEl>
                                          <p:spTgt spid="379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37926"/>
                                        </p:tgtEl>
                                        <p:attrNameLst>
                                          <p:attrName>ppt_x</p:attrName>
                                          <p:attrName>ppt_y</p:attrName>
                                        </p:attrNameLst>
                                      </p:cBhvr>
                                    </p:animMotion>
                                    <p:animEffect filter="fade">
                                      <p:cBhvr>
                                        <p:cTn id="25" dur="500"/>
                                        <p:tgtEl>
                                          <p:spTgt spid="37926"/>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37927"/>
                                        </p:tgtEl>
                                        <p:attrNameLst>
                                          <p:attrName>style.visibility</p:attrName>
                                        </p:attrNameLst>
                                      </p:cBhvr>
                                      <p:to>
                                        <p:strVal val="visible"/>
                                      </p:to>
                                    </p:set>
                                    <p:animScale>
                                      <p:cBhvr>
                                        <p:cTn id="28" dur="500" decel="50000" fill="hold">
                                          <p:stCondLst>
                                            <p:cond delay="0"/>
                                          </p:stCondLst>
                                        </p:cTn>
                                        <p:tgtEl>
                                          <p:spTgt spid="379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37927"/>
                                        </p:tgtEl>
                                        <p:attrNameLst>
                                          <p:attrName>ppt_x</p:attrName>
                                          <p:attrName>ppt_y</p:attrName>
                                        </p:attrNameLst>
                                      </p:cBhvr>
                                    </p:animMotion>
                                    <p:animEffect filter="fade">
                                      <p:cBhvr>
                                        <p:cTn id="30" dur="500"/>
                                        <p:tgtEl>
                                          <p:spTgt spid="37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25" grpId="0" bldLvl="0" animBg="1"/>
      <p:bldP spid="37926" grpId="0" bldLvl="0" animBg="1"/>
      <p:bldP spid="37927" grpId="0" bldLvl="0" animBg="1"/>
      <p:bldP spid="3792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891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38946"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38947" name="组合 38946"/>
          <p:cNvGrpSpPr/>
          <p:nvPr/>
        </p:nvGrpSpPr>
        <p:grpSpPr>
          <a:xfrm>
            <a:off x="1883410" y="512763"/>
            <a:ext cx="539750" cy="539750"/>
            <a:chOff x="0" y="0"/>
            <a:chExt cx="540000" cy="540000"/>
          </a:xfrm>
        </p:grpSpPr>
        <p:sp>
          <p:nvSpPr>
            <p:cNvPr id="3894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894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38950"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情绪</a:t>
            </a:r>
            <a:endParaRPr lang="zh-CN" altLang="en-US" dirty="0">
              <a:ea typeface="宋体" panose="02010600030101010101" pitchFamily="2" charset="-122"/>
            </a:endParaRPr>
          </a:p>
        </p:txBody>
      </p:sp>
      <p:sp>
        <p:nvSpPr>
          <p:cNvPr id="38951"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3895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895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8954" name="TextBox 10"/>
          <p:cNvSpPr/>
          <p:nvPr/>
        </p:nvSpPr>
        <p:spPr>
          <a:xfrm>
            <a:off x="9992043" y="2588260"/>
            <a:ext cx="615950" cy="2255520"/>
          </a:xfrm>
          <a:prstGeom prst="rect">
            <a:avLst/>
          </a:prstGeom>
          <a:noFill/>
          <a:ln w="9525">
            <a:noFill/>
          </a:ln>
        </p:spPr>
        <p:txBody>
          <a:bodyPr wrap="square">
            <a:spAutoFit/>
          </a:bodyPr>
          <a:p>
            <a:pPr lvl="0">
              <a:lnSpc>
                <a:spcPct val="100000"/>
              </a:lnSpc>
            </a:pPr>
            <a:r>
              <a:rPr lang="zh-CN" altLang="en-US" sz="2800" b="1" dirty="0">
                <a:solidFill>
                  <a:srgbClr val="F79646"/>
                </a:solidFill>
                <a:latin typeface="微软雅黑" panose="020B0503020204020204" charset="-122"/>
                <a:ea typeface="微软雅黑" panose="020B0503020204020204" charset="-122"/>
                <a:sym typeface="微软雅黑" panose="020B0503020204020204" charset="-122"/>
              </a:rPr>
              <a:t>什么是情绪</a:t>
            </a:r>
            <a:endParaRPr lang="zh-CN" altLang="en-US" dirty="0">
              <a:ea typeface="宋体" panose="02010600030101010101" pitchFamily="2" charset="-122"/>
            </a:endParaRPr>
          </a:p>
        </p:txBody>
      </p:sp>
      <p:sp>
        <p:nvSpPr>
          <p:cNvPr id="38955" name="TextBox 8"/>
          <p:cNvSpPr/>
          <p:nvPr/>
        </p:nvSpPr>
        <p:spPr>
          <a:xfrm>
            <a:off x="2712085" y="2349500"/>
            <a:ext cx="2663825" cy="2560320"/>
          </a:xfrm>
          <a:prstGeom prst="rect">
            <a:avLst/>
          </a:prstGeom>
          <a:noFill/>
          <a:ln w="9525">
            <a:noFill/>
          </a:ln>
        </p:spPr>
        <p:txBody>
          <a:bodyPr wrap="square">
            <a:spAutoFit/>
          </a:bodyPr>
          <a:p>
            <a:pPr marL="0" lvl="0" indent="457200">
              <a:lnSpc>
                <a:spcPct val="150000"/>
              </a:lnSpc>
              <a:spcAft>
                <a:spcPts val="1200"/>
              </a:spcAft>
            </a:pPr>
            <a:r>
              <a:rPr lang="zh-CN" altLang="en-US"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情绪是指人们在内心活动过程中所产生的心理体验，或者说是人们在心理活动中对客观事物的态度体验，它的内涵包括三个方面：</a:t>
            </a:r>
            <a:endParaRPr lang="zh-CN" altLang="en-US"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sp>
        <p:nvSpPr>
          <p:cNvPr id="38956" name="矩形 17"/>
          <p:cNvSpPr>
            <a:spLocks noChangeAspect="1"/>
          </p:cNvSpPr>
          <p:nvPr/>
        </p:nvSpPr>
        <p:spPr>
          <a:xfrm>
            <a:off x="2567623" y="2060575"/>
            <a:ext cx="8459787" cy="331152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38957" name="Picture 2" descr="C:\Users\user\Desktop\different-people-128.jpg"/>
          <p:cNvPicPr>
            <a:picLocks noChangeAspect="1"/>
          </p:cNvPicPr>
          <p:nvPr/>
        </p:nvPicPr>
        <p:blipFill>
          <a:blip r:embed="rId2"/>
          <a:stretch>
            <a:fillRect/>
          </a:stretch>
        </p:blipFill>
        <p:spPr>
          <a:xfrm>
            <a:off x="5591810" y="0"/>
            <a:ext cx="3963988" cy="5945188"/>
          </a:xfrm>
          <a:prstGeom prst="rect">
            <a:avLst/>
          </a:prstGeom>
          <a:noFill/>
          <a:ln w="9525">
            <a:noFill/>
          </a:ln>
        </p:spPr>
      </p:pic>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947"/>
                                        </p:tgtEl>
                                        <p:attrNameLst>
                                          <p:attrName>style.visibility</p:attrName>
                                        </p:attrNameLst>
                                      </p:cBhvr>
                                      <p:to>
                                        <p:strVal val="visible"/>
                                      </p:to>
                                    </p:set>
                                    <p:anim calcmode="lin" valueType="num">
                                      <p:cBhvr>
                                        <p:cTn id="7" dur="500" fill="hold"/>
                                        <p:tgtEl>
                                          <p:spTgt spid="38947"/>
                                        </p:tgtEl>
                                        <p:attrNameLst>
                                          <p:attrName>ppt_x</p:attrName>
                                        </p:attrNameLst>
                                      </p:cBhvr>
                                      <p:tavLst>
                                        <p:tav tm="0">
                                          <p:val>
                                            <p:strVal val="#ppt_x"/>
                                          </p:val>
                                        </p:tav>
                                        <p:tav tm="100000">
                                          <p:val>
                                            <p:strVal val="#ppt_x"/>
                                          </p:val>
                                        </p:tav>
                                      </p:tavLst>
                                    </p:anim>
                                    <p:anim calcmode="lin" valueType="num">
                                      <p:cBhvr>
                                        <p:cTn id="8" dur="500" fill="hold"/>
                                        <p:tgtEl>
                                          <p:spTgt spid="3894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8950"/>
                                        </p:tgtEl>
                                        <p:attrNameLst>
                                          <p:attrName>style.visibility</p:attrName>
                                        </p:attrNameLst>
                                      </p:cBhvr>
                                      <p:to>
                                        <p:strVal val="visible"/>
                                      </p:to>
                                    </p:set>
                                    <p:anim calcmode="lin" valueType="num">
                                      <p:cBhvr>
                                        <p:cTn id="11" dur="500" fill="hold"/>
                                        <p:tgtEl>
                                          <p:spTgt spid="38950"/>
                                        </p:tgtEl>
                                        <p:attrNameLst>
                                          <p:attrName>ppt_x</p:attrName>
                                        </p:attrNameLst>
                                      </p:cBhvr>
                                      <p:tavLst>
                                        <p:tav tm="0">
                                          <p:val>
                                            <p:strVal val="#ppt_x"/>
                                          </p:val>
                                        </p:tav>
                                        <p:tav tm="100000">
                                          <p:val>
                                            <p:strVal val="#ppt_x"/>
                                          </p:val>
                                        </p:tav>
                                      </p:tavLst>
                                    </p:anim>
                                    <p:anim calcmode="lin" valueType="num">
                                      <p:cBhvr>
                                        <p:cTn id="12" dur="500" fill="hold"/>
                                        <p:tgtEl>
                                          <p:spTgt spid="3895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38955"/>
                                        </p:tgtEl>
                                        <p:attrNameLst>
                                          <p:attrName>style.visibility</p:attrName>
                                        </p:attrNameLst>
                                      </p:cBhvr>
                                      <p:to>
                                        <p:strVal val="visible"/>
                                      </p:to>
                                    </p:set>
                                    <p:animScale>
                                      <p:cBhvr>
                                        <p:cTn id="16" dur="1000" decel="50000" fill="hold">
                                          <p:stCondLst>
                                            <p:cond delay="0"/>
                                          </p:stCondLst>
                                        </p:cTn>
                                        <p:tgtEl>
                                          <p:spTgt spid="389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8955"/>
                                        </p:tgtEl>
                                        <p:attrNameLst>
                                          <p:attrName>ppt_x</p:attrName>
                                          <p:attrName>ppt_y</p:attrName>
                                        </p:attrNameLst>
                                      </p:cBhvr>
                                    </p:animMotion>
                                    <p:animEffect filter="fade">
                                      <p:cBhvr>
                                        <p:cTn id="18" dur="1000"/>
                                        <p:tgtEl>
                                          <p:spTgt spid="389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50" grpId="0" bldLvl="0"/>
      <p:bldP spid="38955"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994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9970" name="组合 39969"/>
          <p:cNvGrpSpPr/>
          <p:nvPr/>
        </p:nvGrpSpPr>
        <p:grpSpPr>
          <a:xfrm>
            <a:off x="1883410" y="512763"/>
            <a:ext cx="539750" cy="539750"/>
            <a:chOff x="0" y="0"/>
            <a:chExt cx="540000" cy="540000"/>
          </a:xfrm>
        </p:grpSpPr>
        <p:sp>
          <p:nvSpPr>
            <p:cNvPr id="3997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997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3997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情绪</a:t>
            </a:r>
            <a:endParaRPr lang="zh-CN" altLang="en-US" dirty="0">
              <a:ea typeface="宋体" panose="02010600030101010101" pitchFamily="2" charset="-122"/>
            </a:endParaRPr>
          </a:p>
        </p:txBody>
      </p:sp>
      <p:sp>
        <p:nvSpPr>
          <p:cNvPr id="3997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9983" name="TextBox 8"/>
          <p:cNvSpPr/>
          <p:nvPr/>
        </p:nvSpPr>
        <p:spPr>
          <a:xfrm>
            <a:off x="2425065" y="1510030"/>
            <a:ext cx="8874125" cy="4053840"/>
          </a:xfrm>
          <a:prstGeom prst="rect">
            <a:avLst/>
          </a:prstGeom>
          <a:noFill/>
          <a:ln w="9525">
            <a:noFill/>
          </a:ln>
        </p:spPr>
        <p:txBody>
          <a:bodyPr wrap="square">
            <a:spAutoFit/>
          </a:bodyPr>
          <a:p>
            <a:pPr marL="0" lvl="0" indent="457200">
              <a:lnSpc>
                <a:spcPct val="150000"/>
              </a:lnSpc>
              <a:spcAft>
                <a:spcPts val="1200"/>
              </a:spcAft>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首先，情绪是个体的内心感受和体验。我们因不同情绪所产生的生理状态必然会反映在我们的知觉上，从而形成不同内心感受和体验。如当一个人面临着极度危险时，会产生毛骨悚然的恐惧感；当自己的某些需要得到充分满足时，会感到幸福愉快。</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1200"/>
              </a:spcAft>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其次，情绪有其生理基础。在不同的情绪状态下，我们的心律、血压、呼吸乃至人的内分泌、消化系统等，都会发生相应的变化。例如，在焦虑状态下，会感到呼吸急促，心跳加快；而在愤怒状态下，则会出现面红耳赤等生理特征。</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1200"/>
              </a:spcAft>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再次，情绪有相应的表现形式。情绪会直接反映到我们的表情、语态和行为动作中。例如一个人高兴时会情不自禁地喜笑颜开，当遇到困难和挫折时则会愁容满面。此外，说话的语态也会表现出人的情绪，如悲伤时，会语调低沉，言语缓慢、断断续续；而兴奋时，则会语调高昂、语速加快，声音抑扬顿挫、清晰有力。</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970"/>
                                        </p:tgtEl>
                                        <p:attrNameLst>
                                          <p:attrName>style.visibility</p:attrName>
                                        </p:attrNameLst>
                                      </p:cBhvr>
                                      <p:to>
                                        <p:strVal val="visible"/>
                                      </p:to>
                                    </p:set>
                                    <p:anim calcmode="lin" valueType="num">
                                      <p:cBhvr>
                                        <p:cTn id="7" dur="500" fill="hold"/>
                                        <p:tgtEl>
                                          <p:spTgt spid="39970"/>
                                        </p:tgtEl>
                                        <p:attrNameLst>
                                          <p:attrName>ppt_x</p:attrName>
                                        </p:attrNameLst>
                                      </p:cBhvr>
                                      <p:tavLst>
                                        <p:tav tm="0">
                                          <p:val>
                                            <p:strVal val="#ppt_x"/>
                                          </p:val>
                                        </p:tav>
                                        <p:tav tm="100000">
                                          <p:val>
                                            <p:strVal val="#ppt_x"/>
                                          </p:val>
                                        </p:tav>
                                      </p:tavLst>
                                    </p:anim>
                                    <p:anim calcmode="lin" valueType="num">
                                      <p:cBhvr>
                                        <p:cTn id="8" dur="500" fill="hold"/>
                                        <p:tgtEl>
                                          <p:spTgt spid="3997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9973"/>
                                        </p:tgtEl>
                                        <p:attrNameLst>
                                          <p:attrName>style.visibility</p:attrName>
                                        </p:attrNameLst>
                                      </p:cBhvr>
                                      <p:to>
                                        <p:strVal val="visible"/>
                                      </p:to>
                                    </p:set>
                                    <p:anim calcmode="lin" valueType="num">
                                      <p:cBhvr>
                                        <p:cTn id="11" dur="500" fill="hold"/>
                                        <p:tgtEl>
                                          <p:spTgt spid="39973"/>
                                        </p:tgtEl>
                                        <p:attrNameLst>
                                          <p:attrName>ppt_x</p:attrName>
                                        </p:attrNameLst>
                                      </p:cBhvr>
                                      <p:tavLst>
                                        <p:tav tm="0">
                                          <p:val>
                                            <p:strVal val="#ppt_x"/>
                                          </p:val>
                                        </p:tav>
                                        <p:tav tm="100000">
                                          <p:val>
                                            <p:strVal val="#ppt_x"/>
                                          </p:val>
                                        </p:tav>
                                      </p:tavLst>
                                    </p:anim>
                                    <p:anim calcmode="lin" valueType="num">
                                      <p:cBhvr>
                                        <p:cTn id="12" dur="500" fill="hold"/>
                                        <p:tgtEl>
                                          <p:spTgt spid="3997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39983"/>
                                        </p:tgtEl>
                                        <p:attrNameLst>
                                          <p:attrName>style.visibility</p:attrName>
                                        </p:attrNameLst>
                                      </p:cBhvr>
                                      <p:to>
                                        <p:strVal val="visible"/>
                                      </p:to>
                                    </p:set>
                                    <p:animScale>
                                      <p:cBhvr>
                                        <p:cTn id="16" dur="1000" decel="50000" fill="hold">
                                          <p:stCondLst>
                                            <p:cond delay="0"/>
                                          </p:stCondLst>
                                        </p:cTn>
                                        <p:tgtEl>
                                          <p:spTgt spid="399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9983"/>
                                        </p:tgtEl>
                                        <p:attrNameLst>
                                          <p:attrName>ppt_x</p:attrName>
                                          <p:attrName>ppt_y</p:attrName>
                                        </p:attrNameLst>
                                      </p:cBhvr>
                                    </p:animMotion>
                                    <p:animEffect filter="fade">
                                      <p:cBhvr>
                                        <p:cTn id="18" dur="1000"/>
                                        <p:tgtEl>
                                          <p:spTgt spid="39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73" grpId="0" bldLvl="0"/>
      <p:bldP spid="39983"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6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0994" name="组合 40993"/>
          <p:cNvGrpSpPr/>
          <p:nvPr/>
        </p:nvGrpSpPr>
        <p:grpSpPr>
          <a:xfrm>
            <a:off x="1883410" y="512763"/>
            <a:ext cx="539750" cy="539750"/>
            <a:chOff x="0" y="0"/>
            <a:chExt cx="540000" cy="540000"/>
          </a:xfrm>
        </p:grpSpPr>
        <p:sp>
          <p:nvSpPr>
            <p:cNvPr id="4099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099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40997"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情绪的分类</a:t>
            </a:r>
            <a:endParaRPr lang="zh-CN" altLang="en-US" dirty="0">
              <a:ea typeface="宋体" panose="02010600030101010101" pitchFamily="2" charset="-122"/>
            </a:endParaRPr>
          </a:p>
        </p:txBody>
      </p:sp>
      <p:sp>
        <p:nvSpPr>
          <p:cNvPr id="40998"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1007" name="TextBox 8"/>
          <p:cNvSpPr/>
          <p:nvPr/>
        </p:nvSpPr>
        <p:spPr>
          <a:xfrm>
            <a:off x="1994535" y="1472565"/>
            <a:ext cx="4962525" cy="4128770"/>
          </a:xfrm>
          <a:prstGeom prst="rect">
            <a:avLst/>
          </a:prstGeom>
          <a:noFill/>
          <a:ln w="9525">
            <a:noFill/>
          </a:ln>
        </p:spPr>
        <p:txBody>
          <a:bodyPr wrap="square">
            <a:spAutoFit/>
          </a:bodyPr>
          <a:p>
            <a:pPr marL="0" lvl="0" indent="457200">
              <a:lnSpc>
                <a:spcPct val="134000"/>
              </a:lnSpc>
              <a:spcAft>
                <a:spcPts val="1200"/>
              </a:spcAft>
            </a:pPr>
            <a:r>
              <a:rPr dirty="0">
                <a:solidFill>
                  <a:schemeClr val="bg2">
                    <a:lumMod val="50000"/>
                  </a:schemeClr>
                </a:solidFill>
                <a:latin typeface="微软雅黑" panose="020B0503020204020204" charset="-122"/>
                <a:ea typeface="微软雅黑" panose="020B0503020204020204" charset="-122"/>
                <a:sym typeface="微软雅黑" panose="020B0503020204020204" charset="-122"/>
              </a:rPr>
              <a:t>情绪的种类很多，不同研究者从不同角度可能会得到不同的分类结果。我国著名的心理学家林传鼎先生通过总结我国古代情绪分类，从而把情绪分为18类，即安静、喜悦、愤怒、哀怜、悲痛、忧怒、愤懑、烦闷、恐惧、惊骇、恭敬、悦爱、憎恶、贪憩、嫉妒、畏惧、惭愧、耻辱。尽管情绪种类较多，但我们仔细分析可以发现，人类的情绪其实从根本上可以分为积极和消极两种，积极的情绪是以快乐为基本形式，而消极的情绪是以恐惧为基本形式，其他的所有情绪都来源于这两种基本的形式。</a:t>
            </a:r>
            <a:endParaRPr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41006" name="Picture 2" descr="C:\Users\user\Desktop\未标题-1 拷贝.png"/>
          <p:cNvPicPr>
            <a:picLocks noChangeAspect="1"/>
          </p:cNvPicPr>
          <p:nvPr/>
        </p:nvPicPr>
        <p:blipFill>
          <a:blip r:embed="rId2"/>
          <a:stretch>
            <a:fillRect/>
          </a:stretch>
        </p:blipFill>
        <p:spPr>
          <a:xfrm>
            <a:off x="6769418" y="27940"/>
            <a:ext cx="4722812" cy="5999163"/>
          </a:xfrm>
          <a:prstGeom prst="rect">
            <a:avLst/>
          </a:prstGeom>
          <a:noFill/>
          <a:ln w="9525">
            <a:no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1007"/>
                                        </p:tgtEl>
                                        <p:attrNameLst>
                                          <p:attrName>style.visibility</p:attrName>
                                        </p:attrNameLst>
                                      </p:cBhvr>
                                      <p:to>
                                        <p:strVal val="visible"/>
                                      </p:to>
                                    </p:set>
                                    <p:animScale>
                                      <p:cBhvr>
                                        <p:cTn id="7" dur="1000" decel="50000" fill="hold">
                                          <p:stCondLst>
                                            <p:cond delay="0"/>
                                          </p:stCondLst>
                                        </p:cTn>
                                        <p:tgtEl>
                                          <p:spTgt spid="410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1007"/>
                                        </p:tgtEl>
                                        <p:attrNameLst>
                                          <p:attrName>ppt_x</p:attrName>
                                          <p:attrName>ppt_y</p:attrName>
                                        </p:attrNameLst>
                                      </p:cBhvr>
                                    </p:animMotion>
                                    <p:animEffect filter="fade">
                                      <p:cBhvr>
                                        <p:cTn id="9" dur="1000"/>
                                        <p:tgtEl>
                                          <p:spTgt spid="41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7"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3012" name="TextBox 3"/>
          <p:cNvSpPr/>
          <p:nvPr/>
        </p:nvSpPr>
        <p:spPr>
          <a:xfrm>
            <a:off x="10960735" y="571500"/>
            <a:ext cx="895350" cy="365760"/>
          </a:xfrm>
          <a:prstGeom prst="rect">
            <a:avLst/>
          </a:prstGeom>
          <a:noFill/>
          <a:ln w="9525">
            <a:noFill/>
          </a:ln>
        </p:spPr>
        <p:txBody>
          <a:bodyPr wrap="square">
            <a:spAutoFit/>
          </a:bodyPr>
          <a:p>
            <a:pPr lvl="0">
              <a:lnSpc>
                <a:spcPct val="100000"/>
              </a:lnSpc>
            </a:pPr>
            <a:r>
              <a:rPr lang="en-US" altLang="zh-CN" sz="1800">
                <a:solidFill>
                  <a:srgbClr val="7BC143"/>
                </a:solidFill>
                <a:latin typeface="Broadway" panose="04040905080B02020502" pitchFamily="2" charset="0"/>
                <a:ea typeface="楷体" panose="02010609060101010101" pitchFamily="1" charset="-122"/>
                <a:sym typeface="经典繁仿黑" pitchFamily="1" charset="-122"/>
              </a:rPr>
              <a:t>LOGO</a:t>
            </a:r>
            <a:endParaRPr lang="en-US" altLang="zh-CN">
              <a:ea typeface="宋体" panose="02010600030101010101" pitchFamily="2" charset="-122"/>
            </a:endParaRPr>
          </a:p>
        </p:txBody>
      </p:sp>
      <p:sp>
        <p:nvSpPr>
          <p:cNvPr id="43013" name="标题 1"/>
          <p:cNvSpPr/>
          <p:nvPr/>
        </p:nvSpPr>
        <p:spPr>
          <a:xfrm>
            <a:off x="9479598" y="638175"/>
            <a:ext cx="1449387" cy="287338"/>
          </a:xfrm>
          <a:prstGeom prst="rect">
            <a:avLst/>
          </a:prstGeom>
          <a:noFill/>
          <a:ln w="9525">
            <a:noFill/>
          </a:ln>
        </p:spPr>
        <p:txBody>
          <a:bodyPr>
            <a:normAutofit fontScale="70000"/>
          </a:bodyPr>
          <a:p>
            <a:pPr lvl="0">
              <a:lnSpc>
                <a:spcPct val="100000"/>
              </a:lnSpc>
            </a:pPr>
            <a:r>
              <a:rPr lang="zh-CN" altLang="en-US" sz="16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宋体" panose="02010600030101010101" pitchFamily="2" charset="-122"/>
              </a:rPr>
              <a:t>第四章</a:t>
            </a:r>
            <a:endParaRPr lang="zh-CN" altLang="en-US">
              <a:ea typeface="宋体" panose="02010600030101010101" pitchFamily="2" charset="-122"/>
            </a:endParaRPr>
          </a:p>
        </p:txBody>
      </p:sp>
      <p:sp>
        <p:nvSpPr>
          <p:cNvPr id="4301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3042" name="组合 43041"/>
          <p:cNvGrpSpPr/>
          <p:nvPr/>
        </p:nvGrpSpPr>
        <p:grpSpPr>
          <a:xfrm>
            <a:off x="1883410" y="512763"/>
            <a:ext cx="539750" cy="539750"/>
            <a:chOff x="0" y="0"/>
            <a:chExt cx="540000" cy="540000"/>
          </a:xfrm>
        </p:grpSpPr>
        <p:sp>
          <p:nvSpPr>
            <p:cNvPr id="430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30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4304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中职学生的情绪特点</a:t>
            </a:r>
            <a:endParaRPr lang="zh-CN" altLang="en-US" dirty="0">
              <a:ea typeface="宋体" panose="02010600030101010101" pitchFamily="2" charset="-122"/>
            </a:endParaRPr>
          </a:p>
        </p:txBody>
      </p:sp>
      <p:sp>
        <p:nvSpPr>
          <p:cNvPr id="4304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3054" name="矩形 3"/>
          <p:cNvSpPr/>
          <p:nvPr/>
        </p:nvSpPr>
        <p:spPr>
          <a:xfrm>
            <a:off x="1846898" y="3860800"/>
            <a:ext cx="10225087" cy="1894840"/>
          </a:xfrm>
          <a:prstGeom prst="rect">
            <a:avLst/>
          </a:prstGeom>
          <a:noFill/>
          <a:ln w="9525">
            <a:noFill/>
          </a:ln>
        </p:spPr>
        <p:txBody>
          <a:bodyPr wrap="square">
            <a:spAutoFit/>
          </a:bodyPr>
          <a:p>
            <a:pPr marL="0" lvl="0" indent="457200">
              <a:lnSpc>
                <a:spcPct val="134000"/>
              </a:lnSpc>
              <a:spcAft>
                <a:spcPts val="12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中职学生的情绪特点：</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1.积极的情绪少,消极的情绪多。</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2.情绪来得快去的也快。</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3.情绪具敏感、冲动性缺乏理智。</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p:txBody>
      </p:sp>
      <p:pic>
        <p:nvPicPr>
          <p:cNvPr id="43055" name="Picture 3" descr="C:\Users\user\Desktop\未标题-2 拷贝.png"/>
          <p:cNvPicPr>
            <a:picLocks noChangeAspect="1"/>
          </p:cNvPicPr>
          <p:nvPr/>
        </p:nvPicPr>
        <p:blipFill>
          <a:blip r:embed="rId1"/>
          <a:stretch>
            <a:fillRect/>
          </a:stretch>
        </p:blipFill>
        <p:spPr>
          <a:xfrm>
            <a:off x="5855335" y="0"/>
            <a:ext cx="6350000" cy="4572000"/>
          </a:xfrm>
          <a:prstGeom prst="rect">
            <a:avLst/>
          </a:prstGeom>
          <a:noFill/>
          <a:ln w="9525">
            <a:noFill/>
          </a:ln>
        </p:spPr>
      </p:pic>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3054"/>
                                        </p:tgtEl>
                                        <p:attrNameLst>
                                          <p:attrName>style.visibility</p:attrName>
                                        </p:attrNameLst>
                                      </p:cBhvr>
                                      <p:to>
                                        <p:strVal val="visible"/>
                                      </p:to>
                                    </p:set>
                                    <p:animEffect filter="fade">
                                      <p:cBhvr>
                                        <p:cTn id="7" dur="500"/>
                                        <p:tgtEl>
                                          <p:spTgt spid="43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54"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3012" name="TextBox 3"/>
          <p:cNvSpPr/>
          <p:nvPr/>
        </p:nvSpPr>
        <p:spPr>
          <a:xfrm>
            <a:off x="10960735" y="571500"/>
            <a:ext cx="895350" cy="365760"/>
          </a:xfrm>
          <a:prstGeom prst="rect">
            <a:avLst/>
          </a:prstGeom>
          <a:noFill/>
          <a:ln w="9525">
            <a:noFill/>
          </a:ln>
        </p:spPr>
        <p:txBody>
          <a:bodyPr wrap="square">
            <a:spAutoFit/>
          </a:bodyPr>
          <a:p>
            <a:pPr lvl="0">
              <a:lnSpc>
                <a:spcPct val="100000"/>
              </a:lnSpc>
            </a:pPr>
            <a:r>
              <a:rPr lang="en-US" altLang="zh-CN" sz="1800">
                <a:solidFill>
                  <a:srgbClr val="7BC143"/>
                </a:solidFill>
                <a:latin typeface="Broadway" panose="04040905080B02020502" pitchFamily="2" charset="0"/>
                <a:ea typeface="楷体" panose="02010609060101010101" pitchFamily="1" charset="-122"/>
                <a:sym typeface="经典繁仿黑" pitchFamily="1" charset="-122"/>
              </a:rPr>
              <a:t>LOGO</a:t>
            </a:r>
            <a:endParaRPr lang="en-US" altLang="zh-CN">
              <a:ea typeface="宋体" panose="02010600030101010101" pitchFamily="2" charset="-122"/>
            </a:endParaRPr>
          </a:p>
        </p:txBody>
      </p:sp>
      <p:sp>
        <p:nvSpPr>
          <p:cNvPr id="4301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3042" name="组合 43041"/>
          <p:cNvGrpSpPr/>
          <p:nvPr/>
        </p:nvGrpSpPr>
        <p:grpSpPr>
          <a:xfrm>
            <a:off x="1883410" y="512763"/>
            <a:ext cx="539750" cy="539750"/>
            <a:chOff x="0" y="0"/>
            <a:chExt cx="540000" cy="540000"/>
          </a:xfrm>
        </p:grpSpPr>
        <p:sp>
          <p:nvSpPr>
            <p:cNvPr id="430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30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43045" name="TextBox 12"/>
          <p:cNvSpPr/>
          <p:nvPr/>
        </p:nvSpPr>
        <p:spPr>
          <a:xfrm>
            <a:off x="2712085" y="552450"/>
            <a:ext cx="44799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情绪对中职学生身心发展的影响</a:t>
            </a:r>
            <a:endParaRPr lang="zh-CN" altLang="en-US" dirty="0">
              <a:ea typeface="宋体" panose="02010600030101010101" pitchFamily="2" charset="-122"/>
            </a:endParaRPr>
          </a:p>
        </p:txBody>
      </p:sp>
      <p:sp>
        <p:nvSpPr>
          <p:cNvPr id="4304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3054" name="矩形 3"/>
          <p:cNvSpPr/>
          <p:nvPr/>
        </p:nvSpPr>
        <p:spPr>
          <a:xfrm>
            <a:off x="1846898" y="1397635"/>
            <a:ext cx="10225087" cy="1894840"/>
          </a:xfrm>
          <a:prstGeom prst="rect">
            <a:avLst/>
          </a:prstGeom>
          <a:noFill/>
          <a:ln w="9525">
            <a:noFill/>
          </a:ln>
        </p:spPr>
        <p:txBody>
          <a:bodyPr wrap="square">
            <a:spAutoFit/>
          </a:bodyPr>
          <a:p>
            <a:pPr marL="0" lvl="0" indent="45720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sym typeface="微软雅黑" panose="020B0503020204020204" charset="-122"/>
              </a:rPr>
              <a:t>情绪对中职学生身心发展的影响</a:t>
            </a: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首先，情绪状态对学业的影响最为明显。</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其次，情绪状态对身心健康的影响不可忽视。</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sz="1600" dirty="0">
                <a:solidFill>
                  <a:srgbClr val="7F7F7F"/>
                </a:solidFill>
                <a:latin typeface="微软雅黑" panose="020B0503020204020204" charset="-122"/>
                <a:ea typeface="微软雅黑" panose="020B0503020204020204" charset="-122"/>
                <a:sym typeface="微软雅黑" panose="020B0503020204020204" charset="-122"/>
              </a:rPr>
              <a:t>再次</a:t>
            </a:r>
            <a:r>
              <a:rPr sz="1600" dirty="0">
                <a:solidFill>
                  <a:srgbClr val="7F7F7F"/>
                </a:solidFill>
                <a:latin typeface="微软雅黑" panose="020B0503020204020204" charset="-122"/>
                <a:ea typeface="微软雅黑" panose="020B0503020204020204" charset="-122"/>
                <a:sym typeface="微软雅黑" panose="020B0503020204020204" charset="-122"/>
              </a:rPr>
              <a:t>，情绪状态在个体自身成长中的地位也举足轻重。</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p:txBody>
      </p:sp>
      <p:pic>
        <p:nvPicPr>
          <p:cNvPr id="43055" name="Picture 3" descr="C:\Users\cxy\Desktop\中职-《心理健康》\图\09R58PICjwW_1024.png09R58PICjwW_1024"/>
          <p:cNvPicPr>
            <a:picLocks noChangeAspect="1"/>
          </p:cNvPicPr>
          <p:nvPr/>
        </p:nvPicPr>
        <p:blipFill>
          <a:blip r:embed="rId1"/>
          <a:srcRect/>
          <a:stretch>
            <a:fillRect/>
          </a:stretch>
        </p:blipFill>
        <p:spPr>
          <a:xfrm>
            <a:off x="5841365" y="2514283"/>
            <a:ext cx="6350000" cy="3608705"/>
          </a:xfrm>
          <a:prstGeom prst="rect">
            <a:avLst/>
          </a:prstGeom>
          <a:noFill/>
          <a:ln w="9525">
            <a:noFill/>
          </a:ln>
        </p:spPr>
      </p:pic>
      <p:grpSp>
        <p:nvGrpSpPr>
          <p:cNvPr id="4" name="组合 3"/>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5883"/>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rPr>
                <a:t>单元四</a:t>
              </a:r>
              <a:endParaRPr lang="zh-CN" altLang="en-US" sz="200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学习单元四</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3054"/>
                                        </p:tgtEl>
                                        <p:attrNameLst>
                                          <p:attrName>style.visibility</p:attrName>
                                        </p:attrNameLst>
                                      </p:cBhvr>
                                      <p:to>
                                        <p:strVal val="visible"/>
                                      </p:to>
                                    </p:set>
                                    <p:animEffect filter="fade">
                                      <p:cBhvr>
                                        <p:cTn id="7" dur="500"/>
                                        <p:tgtEl>
                                          <p:spTgt spid="43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54" grpId="0" bldLvl="0"/>
    </p:bld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30*a*1"/>
  <p:tag name="KSO_WM_UNIT_CLEAR" val="1"/>
  <p:tag name="KSO_WM_UNIT_LAYERLEVEL" val="1"/>
  <p:tag name="KSO_WM_UNIT_VALUE" val="6"/>
  <p:tag name="KSO_WM_UNIT_ISCONTENTSTITLE" val="0"/>
  <p:tag name="KSO_WM_UNIT_HIGHLIGHT" val="0"/>
  <p:tag name="KSO_WM_UNIT_COMPATIBLE" val="0"/>
  <p:tag name="KSO_WM_UNIT_PRESET_TEXT" val="THANKS"/>
</p:tagLst>
</file>

<file path=ppt/tags/tag2.xml><?xml version="1.0" encoding="utf-8"?>
<p:tagLst xmlns:p="http://schemas.openxmlformats.org/presentationml/2006/main">
  <p:tag name="KSO_WM_TEMPLATE_CATEGORY" val="custom"/>
  <p:tag name="KSO_WM_TEMPLATE_INDEX" val="160172"/>
  <p:tag name="KSO_WM_TAG_VERSION" val="1.0"/>
  <p:tag name="KSO_WM_SLIDE_ID" val="custom160172_29"/>
  <p:tag name="KSO_WM_SLIDE_INDEX" val="29"/>
  <p:tag name="KSO_WM_SLIDE_ITEM_CNT" val="1"/>
  <p:tag name="KSO_WM_SLIDE_LAYOUT" val="a"/>
  <p:tag name="KSO_WM_SLIDE_LAYOUT_CNT" val="1"/>
  <p:tag name="KSO_WM_SLIDE_TYPE" val="endPage"/>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23">
      <a:dk1>
        <a:sysClr val="windowText" lastClr="000000"/>
      </a:dk1>
      <a:lt1>
        <a:sysClr val="window" lastClr="FFFFFF"/>
      </a:lt1>
      <a:dk2>
        <a:srgbClr val="44546A"/>
      </a:dk2>
      <a:lt2>
        <a:srgbClr val="E7E6E6"/>
      </a:lt2>
      <a:accent1>
        <a:srgbClr val="92D050"/>
      </a:accent1>
      <a:accent2>
        <a:srgbClr val="F9B14E"/>
      </a:accent2>
      <a:accent3>
        <a:srgbClr val="FE5B2B"/>
      </a:accent3>
      <a:accent4>
        <a:srgbClr val="00B0F0"/>
      </a:accent4>
      <a:accent5>
        <a:srgbClr val="4472C4"/>
      </a:accent5>
      <a:accent6>
        <a:srgbClr val="70AD47"/>
      </a:accent6>
      <a:hlink>
        <a:srgbClr val="0563C1"/>
      </a:hlink>
      <a:folHlink>
        <a:srgbClr val="954F72"/>
      </a:folHlink>
    </a:clrScheme>
    <a:fontScheme name="自定义 5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2834</Words>
  <Application>WPS 演示</Application>
  <PresentationFormat>宽屏</PresentationFormat>
  <Paragraphs>606</Paragraphs>
  <Slides>19</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19</vt:i4>
      </vt:variant>
    </vt:vector>
  </HeadingPairs>
  <TitlesOfParts>
    <vt:vector size="35" baseType="lpstr">
      <vt:lpstr>Arial</vt:lpstr>
      <vt:lpstr>宋体</vt:lpstr>
      <vt:lpstr>Wingdings</vt:lpstr>
      <vt:lpstr>Calibri Light</vt:lpstr>
      <vt:lpstr>Calibri</vt:lpstr>
      <vt:lpstr>微软雅黑</vt:lpstr>
      <vt:lpstr>Bradley Hand ITC</vt:lpstr>
      <vt:lpstr>楷体_GB2312</vt:lpstr>
      <vt:lpstr>Arial Unicode MS</vt:lpstr>
      <vt:lpstr>Broadway</vt:lpstr>
      <vt:lpstr>楷体</vt:lpstr>
      <vt:lpstr>经典繁仿黑</vt:lpstr>
      <vt:lpstr>黑体</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cxy</dc:creator>
  <cp:lastModifiedBy>cxy</cp:lastModifiedBy>
  <cp:revision>1</cp:revision>
  <dcterms:created xsi:type="dcterms:W3CDTF">2016-08-23T10:11:57Z</dcterms:created>
  <dcterms:modified xsi:type="dcterms:W3CDTF">2016-08-23T10:12:58Z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